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71"/>
  </p:notesMasterIdLst>
  <p:sldIdLst>
    <p:sldId id="425" r:id="rId5"/>
    <p:sldId id="490" r:id="rId6"/>
    <p:sldId id="486" r:id="rId7"/>
    <p:sldId id="489" r:id="rId8"/>
    <p:sldId id="723" r:id="rId9"/>
    <p:sldId id="667" r:id="rId10"/>
    <p:sldId id="724" r:id="rId11"/>
    <p:sldId id="725" r:id="rId12"/>
    <p:sldId id="726" r:id="rId13"/>
    <p:sldId id="727" r:id="rId14"/>
    <p:sldId id="728" r:id="rId15"/>
    <p:sldId id="729" r:id="rId16"/>
    <p:sldId id="670" r:id="rId17"/>
    <p:sldId id="730" r:id="rId18"/>
    <p:sldId id="731" r:id="rId19"/>
    <p:sldId id="732" r:id="rId20"/>
    <p:sldId id="542" r:id="rId21"/>
    <p:sldId id="543" r:id="rId22"/>
    <p:sldId id="623" r:id="rId23"/>
    <p:sldId id="733" r:id="rId24"/>
    <p:sldId id="624" r:id="rId25"/>
    <p:sldId id="734" r:id="rId26"/>
    <p:sldId id="627" r:id="rId27"/>
    <p:sldId id="735" r:id="rId28"/>
    <p:sldId id="698" r:id="rId29"/>
    <p:sldId id="773" r:id="rId30"/>
    <p:sldId id="699" r:id="rId31"/>
    <p:sldId id="737" r:id="rId32"/>
    <p:sldId id="738" r:id="rId33"/>
    <p:sldId id="739" r:id="rId34"/>
    <p:sldId id="740" r:id="rId35"/>
    <p:sldId id="741" r:id="rId36"/>
    <p:sldId id="742" r:id="rId37"/>
    <p:sldId id="743" r:id="rId38"/>
    <p:sldId id="744" r:id="rId39"/>
    <p:sldId id="745" r:id="rId40"/>
    <p:sldId id="552" r:id="rId41"/>
    <p:sldId id="633" r:id="rId42"/>
    <p:sldId id="746" r:id="rId43"/>
    <p:sldId id="747" r:id="rId44"/>
    <p:sldId id="748" r:id="rId45"/>
    <p:sldId id="749" r:id="rId46"/>
    <p:sldId id="750" r:id="rId47"/>
    <p:sldId id="751" r:id="rId48"/>
    <p:sldId id="752" r:id="rId49"/>
    <p:sldId id="753" r:id="rId50"/>
    <p:sldId id="754" r:id="rId51"/>
    <p:sldId id="755" r:id="rId52"/>
    <p:sldId id="756" r:id="rId53"/>
    <p:sldId id="757" r:id="rId54"/>
    <p:sldId id="758" r:id="rId55"/>
    <p:sldId id="712" r:id="rId56"/>
    <p:sldId id="713" r:id="rId57"/>
    <p:sldId id="759" r:id="rId58"/>
    <p:sldId id="714" r:id="rId59"/>
    <p:sldId id="775" r:id="rId60"/>
    <p:sldId id="760" r:id="rId61"/>
    <p:sldId id="774" r:id="rId62"/>
    <p:sldId id="761" r:id="rId63"/>
    <p:sldId id="719" r:id="rId64"/>
    <p:sldId id="768" r:id="rId65"/>
    <p:sldId id="769" r:id="rId66"/>
    <p:sldId id="770" r:id="rId67"/>
    <p:sldId id="771" r:id="rId68"/>
    <p:sldId id="506" r:id="rId69"/>
    <p:sldId id="50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486"/>
            <p14:sldId id="489"/>
            <p14:sldId id="723"/>
            <p14:sldId id="667"/>
            <p14:sldId id="724"/>
            <p14:sldId id="725"/>
            <p14:sldId id="726"/>
            <p14:sldId id="727"/>
            <p14:sldId id="728"/>
            <p14:sldId id="729"/>
            <p14:sldId id="670"/>
            <p14:sldId id="730"/>
            <p14:sldId id="731"/>
            <p14:sldId id="732"/>
            <p14:sldId id="542"/>
            <p14:sldId id="543"/>
            <p14:sldId id="623"/>
            <p14:sldId id="733"/>
            <p14:sldId id="624"/>
            <p14:sldId id="734"/>
            <p14:sldId id="627"/>
            <p14:sldId id="735"/>
            <p14:sldId id="698"/>
            <p14:sldId id="773"/>
            <p14:sldId id="699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552"/>
            <p14:sldId id="633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12"/>
            <p14:sldId id="713"/>
            <p14:sldId id="759"/>
            <p14:sldId id="714"/>
            <p14:sldId id="775"/>
            <p14:sldId id="760"/>
            <p14:sldId id="774"/>
            <p14:sldId id="761"/>
            <p14:sldId id="719"/>
            <p14:sldId id="768"/>
            <p14:sldId id="769"/>
            <p14:sldId id="770"/>
            <p14:sldId id="771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e Cabrera" initials="JC" lastIdx="61" clrIdx="0">
    <p:extLst>
      <p:ext uri="{19B8F6BF-5375-455C-9EA6-DF929625EA0E}">
        <p15:presenceInfo xmlns:p15="http://schemas.microsoft.com/office/powerpoint/2012/main" userId="S::jd@compliantlearningresources.com.au::b39df381-3c05-42d3-b4db-c23d521dcad2" providerId="AD"/>
      </p:ext>
    </p:extLst>
  </p:cmAuthor>
  <p:cmAuthor id="2" name="Dell" initials="D" lastIdx="61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  <p:cmAuthor id="3" name="Karmina Anne Alfaro" initials="KAA" lastIdx="29" clrIdx="2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12068-74EF-4595-A1C4-43EE3E8EA0BE}" v="80" dt="2022-08-15T06:52:30.317"/>
    <p1510:client id="{9BA1B546-270F-40CC-B832-6A38CEB3421D}" v="6" dt="2022-08-15T08:22:54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4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9BA1B546-270F-40CC-B832-6A38CEB3421D}"/>
    <pc:docChg chg="custSel modSld">
      <pc:chgData name="Ayan Daluz" userId="befa8149-c6af-46c9-b27d-15d84abc302f" providerId="ADAL" clId="{9BA1B546-270F-40CC-B832-6A38CEB3421D}" dt="2022-08-15T08:24:51.910" v="108" actId="1592"/>
      <pc:docMkLst>
        <pc:docMk/>
      </pc:docMkLst>
      <pc:sldChg chg="modSp mod">
        <pc:chgData name="Ayan Daluz" userId="befa8149-c6af-46c9-b27d-15d84abc302f" providerId="ADAL" clId="{9BA1B546-270F-40CC-B832-6A38CEB3421D}" dt="2022-08-15T08:21:57.570" v="1" actId="20577"/>
        <pc:sldMkLst>
          <pc:docMk/>
          <pc:sldMk cId="4055469947" sldId="425"/>
        </pc:sldMkLst>
        <pc:spChg chg="mod">
          <ac:chgData name="Ayan Daluz" userId="befa8149-c6af-46c9-b27d-15d84abc302f" providerId="ADAL" clId="{9BA1B546-270F-40CC-B832-6A38CEB3421D}" dt="2022-08-15T08:21:57.570" v="1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delCm">
        <pc:chgData name="Ayan Daluz" userId="befa8149-c6af-46c9-b27d-15d84abc302f" providerId="ADAL" clId="{9BA1B546-270F-40CC-B832-6A38CEB3421D}" dt="2022-08-15T08:24:51.866" v="83" actId="1592"/>
        <pc:sldMkLst>
          <pc:docMk/>
          <pc:sldMk cId="3894788654" sldId="489"/>
        </pc:sldMkLst>
      </pc:sldChg>
      <pc:sldChg chg="delCm">
        <pc:chgData name="Ayan Daluz" userId="befa8149-c6af-46c9-b27d-15d84abc302f" providerId="ADAL" clId="{9BA1B546-270F-40CC-B832-6A38CEB3421D}" dt="2022-08-15T08:24:51.864" v="82" actId="1592"/>
        <pc:sldMkLst>
          <pc:docMk/>
          <pc:sldMk cId="4231795659" sldId="490"/>
        </pc:sldMkLst>
      </pc:sldChg>
      <pc:sldChg chg="modSp mod delCm">
        <pc:chgData name="Ayan Daluz" userId="befa8149-c6af-46c9-b27d-15d84abc302f" providerId="ADAL" clId="{9BA1B546-270F-40CC-B832-6A38CEB3421D}" dt="2022-08-15T08:24:51.910" v="108" actId="1592"/>
        <pc:sldMkLst>
          <pc:docMk/>
          <pc:sldMk cId="623038521" sldId="506"/>
        </pc:sldMkLst>
        <pc:spChg chg="mod">
          <ac:chgData name="Ayan Daluz" userId="befa8149-c6af-46c9-b27d-15d84abc302f" providerId="ADAL" clId="{9BA1B546-270F-40CC-B832-6A38CEB3421D}" dt="2022-08-15T08:24:01.916" v="49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delCm">
        <pc:chgData name="Ayan Daluz" userId="befa8149-c6af-46c9-b27d-15d84abc302f" providerId="ADAL" clId="{9BA1B546-270F-40CC-B832-6A38CEB3421D}" dt="2022-08-15T08:24:51.869" v="87" actId="1592"/>
        <pc:sldMkLst>
          <pc:docMk/>
          <pc:sldMk cId="1780135572" sldId="543"/>
        </pc:sldMkLst>
      </pc:sldChg>
      <pc:sldChg chg="delCm">
        <pc:chgData name="Ayan Daluz" userId="befa8149-c6af-46c9-b27d-15d84abc302f" providerId="ADAL" clId="{9BA1B546-270F-40CC-B832-6A38CEB3421D}" dt="2022-08-15T08:24:51.870" v="88" actId="1592"/>
        <pc:sldMkLst>
          <pc:docMk/>
          <pc:sldMk cId="3028321389" sldId="627"/>
        </pc:sldMkLst>
      </pc:sldChg>
      <pc:sldChg chg="delCm">
        <pc:chgData name="Ayan Daluz" userId="befa8149-c6af-46c9-b27d-15d84abc302f" providerId="ADAL" clId="{9BA1B546-270F-40CC-B832-6A38CEB3421D}" dt="2022-08-15T08:24:51.901" v="95" actId="1592"/>
        <pc:sldMkLst>
          <pc:docMk/>
          <pc:sldMk cId="3932759545" sldId="633"/>
        </pc:sldMkLst>
      </pc:sldChg>
      <pc:sldChg chg="delCm">
        <pc:chgData name="Ayan Daluz" userId="befa8149-c6af-46c9-b27d-15d84abc302f" providerId="ADAL" clId="{9BA1B546-270F-40CC-B832-6A38CEB3421D}" dt="2022-08-15T08:24:51.897" v="90" actId="1592"/>
        <pc:sldMkLst>
          <pc:docMk/>
          <pc:sldMk cId="1652115179" sldId="699"/>
        </pc:sldMkLst>
      </pc:sldChg>
      <pc:sldChg chg="delCm">
        <pc:chgData name="Ayan Daluz" userId="befa8149-c6af-46c9-b27d-15d84abc302f" providerId="ADAL" clId="{9BA1B546-270F-40CC-B832-6A38CEB3421D}" dt="2022-08-15T08:24:51.907" v="103" actId="1592"/>
        <pc:sldMkLst>
          <pc:docMk/>
          <pc:sldMk cId="158278854" sldId="713"/>
        </pc:sldMkLst>
      </pc:sldChg>
      <pc:sldChg chg="modSp mod delCm">
        <pc:chgData name="Ayan Daluz" userId="befa8149-c6af-46c9-b27d-15d84abc302f" providerId="ADAL" clId="{9BA1B546-270F-40CC-B832-6A38CEB3421D}" dt="2022-08-15T08:24:51.866" v="84" actId="1592"/>
        <pc:sldMkLst>
          <pc:docMk/>
          <pc:sldMk cId="3592682935" sldId="724"/>
        </pc:sldMkLst>
        <pc:spChg chg="mod">
          <ac:chgData name="Ayan Daluz" userId="befa8149-c6af-46c9-b27d-15d84abc302f" providerId="ADAL" clId="{9BA1B546-270F-40CC-B832-6A38CEB3421D}" dt="2022-08-15T08:22:30.129" v="7" actId="20577"/>
          <ac:spMkLst>
            <pc:docMk/>
            <pc:sldMk cId="3592682935" sldId="724"/>
            <ac:spMk id="10" creationId="{042D9E7B-D1BB-4A59-8D12-11E6C2FA55AC}"/>
          </ac:spMkLst>
        </pc:spChg>
      </pc:sldChg>
      <pc:sldChg chg="modSp delCm">
        <pc:chgData name="Ayan Daluz" userId="befa8149-c6af-46c9-b27d-15d84abc302f" providerId="ADAL" clId="{9BA1B546-270F-40CC-B832-6A38CEB3421D}" dt="2022-08-15T08:24:51.867" v="85" actId="1592"/>
        <pc:sldMkLst>
          <pc:docMk/>
          <pc:sldMk cId="659893410" sldId="725"/>
        </pc:sldMkLst>
        <pc:graphicFrameChg chg="mod">
          <ac:chgData name="Ayan Daluz" userId="befa8149-c6af-46c9-b27d-15d84abc302f" providerId="ADAL" clId="{9BA1B546-270F-40CC-B832-6A38CEB3421D}" dt="2022-08-15T08:22:47.740" v="11" actId="20577"/>
          <ac:graphicFrameMkLst>
            <pc:docMk/>
            <pc:sldMk cId="659893410" sldId="725"/>
            <ac:graphicFrameMk id="6" creationId="{00000000-0000-0000-0000-000000000000}"/>
          </ac:graphicFrameMkLst>
        </pc:graphicFrameChg>
      </pc:sldChg>
      <pc:sldChg chg="modSp delCm">
        <pc:chgData name="Ayan Daluz" userId="befa8149-c6af-46c9-b27d-15d84abc302f" providerId="ADAL" clId="{9BA1B546-270F-40CC-B832-6A38CEB3421D}" dt="2022-08-15T08:24:51.868" v="86" actId="1592"/>
        <pc:sldMkLst>
          <pc:docMk/>
          <pc:sldMk cId="1877699951" sldId="726"/>
        </pc:sldMkLst>
        <pc:graphicFrameChg chg="mod">
          <ac:chgData name="Ayan Daluz" userId="befa8149-c6af-46c9-b27d-15d84abc302f" providerId="ADAL" clId="{9BA1B546-270F-40CC-B832-6A38CEB3421D}" dt="2022-08-15T08:22:54.334" v="13" actId="20577"/>
          <ac:graphicFrameMkLst>
            <pc:docMk/>
            <pc:sldMk cId="1877699951" sldId="726"/>
            <ac:graphicFrameMk id="6" creationId="{00000000-0000-0000-0000-000000000000}"/>
          </ac:graphicFrameMkLst>
        </pc:graphicFrameChg>
      </pc:sldChg>
      <pc:sldChg chg="delCm">
        <pc:chgData name="Ayan Daluz" userId="befa8149-c6af-46c9-b27d-15d84abc302f" providerId="ADAL" clId="{9BA1B546-270F-40CC-B832-6A38CEB3421D}" dt="2022-08-15T08:24:51.895" v="89" actId="1592"/>
        <pc:sldMkLst>
          <pc:docMk/>
          <pc:sldMk cId="3032640854" sldId="735"/>
        </pc:sldMkLst>
      </pc:sldChg>
      <pc:sldChg chg="delCm">
        <pc:chgData name="Ayan Daluz" userId="befa8149-c6af-46c9-b27d-15d84abc302f" providerId="ADAL" clId="{9BA1B546-270F-40CC-B832-6A38CEB3421D}" dt="2022-08-15T08:24:51.898" v="92" actId="1592"/>
        <pc:sldMkLst>
          <pc:docMk/>
          <pc:sldMk cId="4220904783" sldId="738"/>
        </pc:sldMkLst>
      </pc:sldChg>
      <pc:sldChg chg="delCm">
        <pc:chgData name="Ayan Daluz" userId="befa8149-c6af-46c9-b27d-15d84abc302f" providerId="ADAL" clId="{9BA1B546-270F-40CC-B832-6A38CEB3421D}" dt="2022-08-15T08:24:51.899" v="93" actId="1592"/>
        <pc:sldMkLst>
          <pc:docMk/>
          <pc:sldMk cId="2402394618" sldId="740"/>
        </pc:sldMkLst>
      </pc:sldChg>
      <pc:sldChg chg="delCm">
        <pc:chgData name="Ayan Daluz" userId="befa8149-c6af-46c9-b27d-15d84abc302f" providerId="ADAL" clId="{9BA1B546-270F-40CC-B832-6A38CEB3421D}" dt="2022-08-15T08:24:51.900" v="94" actId="1592"/>
        <pc:sldMkLst>
          <pc:docMk/>
          <pc:sldMk cId="1825234384" sldId="744"/>
        </pc:sldMkLst>
      </pc:sldChg>
      <pc:sldChg chg="delCm">
        <pc:chgData name="Ayan Daluz" userId="befa8149-c6af-46c9-b27d-15d84abc302f" providerId="ADAL" clId="{9BA1B546-270F-40CC-B832-6A38CEB3421D}" dt="2022-08-15T08:24:51.901" v="96" actId="1592"/>
        <pc:sldMkLst>
          <pc:docMk/>
          <pc:sldMk cId="3269641190" sldId="746"/>
        </pc:sldMkLst>
      </pc:sldChg>
      <pc:sldChg chg="modSp mod">
        <pc:chgData name="Ayan Daluz" userId="befa8149-c6af-46c9-b27d-15d84abc302f" providerId="ADAL" clId="{9BA1B546-270F-40CC-B832-6A38CEB3421D}" dt="2022-08-15T08:24:33.840" v="81" actId="20577"/>
        <pc:sldMkLst>
          <pc:docMk/>
          <pc:sldMk cId="2232239442" sldId="747"/>
        </pc:sldMkLst>
        <pc:spChg chg="mod">
          <ac:chgData name="Ayan Daluz" userId="befa8149-c6af-46c9-b27d-15d84abc302f" providerId="ADAL" clId="{9BA1B546-270F-40CC-B832-6A38CEB3421D}" dt="2022-08-15T08:24:33.840" v="81" actId="20577"/>
          <ac:spMkLst>
            <pc:docMk/>
            <pc:sldMk cId="2232239442" sldId="747"/>
            <ac:spMk id="21" creationId="{042D9E7B-D1BB-4A59-8D12-11E6C2FA55AC}"/>
          </ac:spMkLst>
        </pc:spChg>
      </pc:sldChg>
      <pc:sldChg chg="delCm">
        <pc:chgData name="Ayan Daluz" userId="befa8149-c6af-46c9-b27d-15d84abc302f" providerId="ADAL" clId="{9BA1B546-270F-40CC-B832-6A38CEB3421D}" dt="2022-08-15T08:24:51.902" v="97" actId="1592"/>
        <pc:sldMkLst>
          <pc:docMk/>
          <pc:sldMk cId="3012152872" sldId="748"/>
        </pc:sldMkLst>
      </pc:sldChg>
      <pc:sldChg chg="delCm">
        <pc:chgData name="Ayan Daluz" userId="befa8149-c6af-46c9-b27d-15d84abc302f" providerId="ADAL" clId="{9BA1B546-270F-40CC-B832-6A38CEB3421D}" dt="2022-08-15T08:24:51.902" v="98" actId="1592"/>
        <pc:sldMkLst>
          <pc:docMk/>
          <pc:sldMk cId="3891247436" sldId="749"/>
        </pc:sldMkLst>
      </pc:sldChg>
      <pc:sldChg chg="modSp mod">
        <pc:chgData name="Ayan Daluz" userId="befa8149-c6af-46c9-b27d-15d84abc302f" providerId="ADAL" clId="{9BA1B546-270F-40CC-B832-6A38CEB3421D}" dt="2022-08-15T08:24:24.023" v="64" actId="20577"/>
        <pc:sldMkLst>
          <pc:docMk/>
          <pc:sldMk cId="711358579" sldId="750"/>
        </pc:sldMkLst>
        <pc:spChg chg="mod">
          <ac:chgData name="Ayan Daluz" userId="befa8149-c6af-46c9-b27d-15d84abc302f" providerId="ADAL" clId="{9BA1B546-270F-40CC-B832-6A38CEB3421D}" dt="2022-08-15T08:24:24.023" v="64" actId="20577"/>
          <ac:spMkLst>
            <pc:docMk/>
            <pc:sldMk cId="711358579" sldId="750"/>
            <ac:spMk id="21" creationId="{042D9E7B-D1BB-4A59-8D12-11E6C2FA55AC}"/>
          </ac:spMkLst>
        </pc:spChg>
      </pc:sldChg>
      <pc:sldChg chg="delCm">
        <pc:chgData name="Ayan Daluz" userId="befa8149-c6af-46c9-b27d-15d84abc302f" providerId="ADAL" clId="{9BA1B546-270F-40CC-B832-6A38CEB3421D}" dt="2022-08-15T08:24:51.904" v="99" actId="1592"/>
        <pc:sldMkLst>
          <pc:docMk/>
          <pc:sldMk cId="1355031156" sldId="756"/>
        </pc:sldMkLst>
      </pc:sldChg>
      <pc:sldChg chg="delCm">
        <pc:chgData name="Ayan Daluz" userId="befa8149-c6af-46c9-b27d-15d84abc302f" providerId="ADAL" clId="{9BA1B546-270F-40CC-B832-6A38CEB3421D}" dt="2022-08-15T08:24:51.905" v="100" actId="1592"/>
        <pc:sldMkLst>
          <pc:docMk/>
          <pc:sldMk cId="973550529" sldId="757"/>
        </pc:sldMkLst>
      </pc:sldChg>
      <pc:sldChg chg="delCm">
        <pc:chgData name="Ayan Daluz" userId="befa8149-c6af-46c9-b27d-15d84abc302f" providerId="ADAL" clId="{9BA1B546-270F-40CC-B832-6A38CEB3421D}" dt="2022-08-15T08:24:51.906" v="102" actId="1592"/>
        <pc:sldMkLst>
          <pc:docMk/>
          <pc:sldMk cId="2159795752" sldId="758"/>
        </pc:sldMkLst>
      </pc:sldChg>
      <pc:sldChg chg="delCm">
        <pc:chgData name="Ayan Daluz" userId="befa8149-c6af-46c9-b27d-15d84abc302f" providerId="ADAL" clId="{9BA1B546-270F-40CC-B832-6A38CEB3421D}" dt="2022-08-15T08:24:51.907" v="104" actId="1592"/>
        <pc:sldMkLst>
          <pc:docMk/>
          <pc:sldMk cId="713507250" sldId="759"/>
        </pc:sldMkLst>
      </pc:sldChg>
      <pc:sldChg chg="delCm">
        <pc:chgData name="Ayan Daluz" userId="befa8149-c6af-46c9-b27d-15d84abc302f" providerId="ADAL" clId="{9BA1B546-270F-40CC-B832-6A38CEB3421D}" dt="2022-08-15T08:24:51.908" v="105" actId="1592"/>
        <pc:sldMkLst>
          <pc:docMk/>
          <pc:sldMk cId="4105382562" sldId="760"/>
        </pc:sldMkLst>
      </pc:sldChg>
      <pc:sldChg chg="delCm">
        <pc:chgData name="Ayan Daluz" userId="befa8149-c6af-46c9-b27d-15d84abc302f" providerId="ADAL" clId="{9BA1B546-270F-40CC-B832-6A38CEB3421D}" dt="2022-08-15T08:24:51.909" v="107" actId="1592"/>
        <pc:sldMkLst>
          <pc:docMk/>
          <pc:sldMk cId="771723677" sldId="761"/>
        </pc:sldMkLst>
      </pc:sldChg>
    </pc:docChg>
  </pc:docChgLst>
  <pc:docChgLst>
    <pc:chgData name="Gia Fuentebella" userId="3fe93125-4457-4170-b3b9-73ae6d714731" providerId="ADAL" clId="{42912068-74EF-4595-A1C4-43EE3E8EA0BE}"/>
    <pc:docChg chg="undo custSel delSld modSld modSection">
      <pc:chgData name="Gia Fuentebella" userId="3fe93125-4457-4170-b3b9-73ae6d714731" providerId="ADAL" clId="{42912068-74EF-4595-A1C4-43EE3E8EA0BE}" dt="2022-08-15T06:53:47.209" v="325" actId="20577"/>
      <pc:docMkLst>
        <pc:docMk/>
      </pc:docMkLst>
      <pc:sldChg chg="modSp mod">
        <pc:chgData name="Gia Fuentebella" userId="3fe93125-4457-4170-b3b9-73ae6d714731" providerId="ADAL" clId="{42912068-74EF-4595-A1C4-43EE3E8EA0BE}" dt="2022-08-15T06:40:02.967" v="186" actId="20577"/>
        <pc:sldMkLst>
          <pc:docMk/>
          <pc:sldMk cId="4055469947" sldId="425"/>
        </pc:sldMkLst>
        <pc:spChg chg="mod">
          <ac:chgData name="Gia Fuentebella" userId="3fe93125-4457-4170-b3b9-73ae6d714731" providerId="ADAL" clId="{42912068-74EF-4595-A1C4-43EE3E8EA0BE}" dt="2022-08-15T06:40:02.967" v="186" actId="20577"/>
          <ac:spMkLst>
            <pc:docMk/>
            <pc:sldMk cId="4055469947" sldId="425"/>
            <ac:spMk id="10" creationId="{726C08C4-900E-47A5-A5C9-CBC25C60966A}"/>
          </ac:spMkLst>
        </pc:spChg>
      </pc:sldChg>
      <pc:sldChg chg="addSp modSp mod">
        <pc:chgData name="Gia Fuentebella" userId="3fe93125-4457-4170-b3b9-73ae6d714731" providerId="ADAL" clId="{42912068-74EF-4595-A1C4-43EE3E8EA0BE}" dt="2022-08-15T06:27:48.900" v="30" actId="27636"/>
        <pc:sldMkLst>
          <pc:docMk/>
          <pc:sldMk cId="3894788654" sldId="489"/>
        </pc:sldMkLst>
        <pc:spChg chg="add mod">
          <ac:chgData name="Gia Fuentebella" userId="3fe93125-4457-4170-b3b9-73ae6d714731" providerId="ADAL" clId="{42912068-74EF-4595-A1C4-43EE3E8EA0BE}" dt="2022-08-15T06:27:48.900" v="30" actId="27636"/>
          <ac:spMkLst>
            <pc:docMk/>
            <pc:sldMk cId="3894788654" sldId="489"/>
            <ac:spMk id="3" creationId="{FFDACA80-F732-3C07-AFE6-26EE5A5ED6A3}"/>
          </ac:spMkLst>
        </pc:spChg>
        <pc:spChg chg="mod">
          <ac:chgData name="Gia Fuentebella" userId="3fe93125-4457-4170-b3b9-73ae6d714731" providerId="ADAL" clId="{42912068-74EF-4595-A1C4-43EE3E8EA0BE}" dt="2022-08-15T06:25:50.853" v="1" actId="20577"/>
          <ac:spMkLst>
            <pc:docMk/>
            <pc:sldMk cId="3894788654" sldId="489"/>
            <ac:spMk id="6" creationId="{CD165E52-92B3-40D4-949D-279EB90F3F9E}"/>
          </ac:spMkLst>
        </pc:spChg>
      </pc:sldChg>
      <pc:sldChg chg="modSp mod">
        <pc:chgData name="Gia Fuentebella" userId="3fe93125-4457-4170-b3b9-73ae6d714731" providerId="ADAL" clId="{42912068-74EF-4595-A1C4-43EE3E8EA0BE}" dt="2022-08-15T06:40:22.361" v="187"/>
        <pc:sldMkLst>
          <pc:docMk/>
          <pc:sldMk cId="4231795659" sldId="490"/>
        </pc:sldMkLst>
        <pc:spChg chg="mod">
          <ac:chgData name="Gia Fuentebella" userId="3fe93125-4457-4170-b3b9-73ae6d714731" providerId="ADAL" clId="{42912068-74EF-4595-A1C4-43EE3E8EA0BE}" dt="2022-08-15T06:25:44.892" v="0" actId="20577"/>
          <ac:spMkLst>
            <pc:docMk/>
            <pc:sldMk cId="4231795659" sldId="490"/>
            <ac:spMk id="5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4231795659" sldId="490"/>
            <ac:spMk id="9" creationId="{042D9E7B-D1BB-4A59-8D12-11E6C2FA55AC}"/>
          </ac:spMkLst>
        </pc:spChg>
      </pc:sldChg>
      <pc:sldChg chg="modSp mod">
        <pc:chgData name="Gia Fuentebella" userId="3fe93125-4457-4170-b3b9-73ae6d714731" providerId="ADAL" clId="{42912068-74EF-4595-A1C4-43EE3E8EA0BE}" dt="2022-08-15T06:53:47.209" v="325" actId="20577"/>
        <pc:sldMkLst>
          <pc:docMk/>
          <pc:sldMk cId="623038521" sldId="506"/>
        </pc:sldMkLst>
        <pc:spChg chg="mod">
          <ac:chgData name="Gia Fuentebella" userId="3fe93125-4457-4170-b3b9-73ae6d714731" providerId="ADAL" clId="{42912068-74EF-4595-A1C4-43EE3E8EA0BE}" dt="2022-08-15T06:53:47.209" v="325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1385239115" sldId="542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385239115" sldId="542"/>
            <ac:spMk id="5" creationId="{CD165E52-92B3-40D4-949D-279EB90F3F9E}"/>
          </ac:spMkLst>
        </pc:spChg>
      </pc:sldChg>
      <pc:sldChg chg="addSp modSp mod">
        <pc:chgData name="Gia Fuentebella" userId="3fe93125-4457-4170-b3b9-73ae6d714731" providerId="ADAL" clId="{42912068-74EF-4595-A1C4-43EE3E8EA0BE}" dt="2022-08-15T06:40:22.361" v="187"/>
        <pc:sldMkLst>
          <pc:docMk/>
          <pc:sldMk cId="1780135572" sldId="543"/>
        </pc:sldMkLst>
        <pc:spChg chg="add mod">
          <ac:chgData name="Gia Fuentebella" userId="3fe93125-4457-4170-b3b9-73ae6d714731" providerId="ADAL" clId="{42912068-74EF-4595-A1C4-43EE3E8EA0BE}" dt="2022-08-15T06:30:33.514" v="128" actId="27636"/>
          <ac:spMkLst>
            <pc:docMk/>
            <pc:sldMk cId="1780135572" sldId="543"/>
            <ac:spMk id="2" creationId="{3B1296F4-A0F3-D564-FDCF-0A5706B5F809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780135572" sldId="543"/>
            <ac:spMk id="6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86994169" sldId="623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86994169" sldId="623"/>
            <ac:spMk id="7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558278449" sldId="624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558278449" sldId="624"/>
            <ac:spMk id="7" creationId="{CD165E52-92B3-40D4-949D-279EB90F3F9E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40:22.361" v="187"/>
        <pc:sldMkLst>
          <pc:docMk/>
          <pc:sldMk cId="3028321389" sldId="627"/>
        </pc:sldMkLst>
        <pc:spChg chg="add del">
          <ac:chgData name="Gia Fuentebella" userId="3fe93125-4457-4170-b3b9-73ae6d714731" providerId="ADAL" clId="{42912068-74EF-4595-A1C4-43EE3E8EA0BE}" dt="2022-08-15T06:30:43.727" v="130" actId="22"/>
          <ac:spMkLst>
            <pc:docMk/>
            <pc:sldMk cId="3028321389" sldId="627"/>
            <ac:spMk id="3" creationId="{C145606D-BA25-2ABB-9171-23B1A4D5767F}"/>
          </ac:spMkLst>
        </pc:spChg>
        <pc:spChg chg="add mod">
          <ac:chgData name="Gia Fuentebella" userId="3fe93125-4457-4170-b3b9-73ae6d714731" providerId="ADAL" clId="{42912068-74EF-4595-A1C4-43EE3E8EA0BE}" dt="2022-08-15T06:31:04.585" v="138" actId="20577"/>
          <ac:spMkLst>
            <pc:docMk/>
            <pc:sldMk cId="3028321389" sldId="627"/>
            <ac:spMk id="5" creationId="{F8894F06-1445-9164-A122-53D747B8732A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028321389" sldId="627"/>
            <ac:spMk id="6" creationId="{CD165E52-92B3-40D4-949D-279EB90F3F9E}"/>
          </ac:spMkLst>
        </pc:spChg>
      </pc:sldChg>
      <pc:sldChg chg="addSp modSp mod">
        <pc:chgData name="Gia Fuentebella" userId="3fe93125-4457-4170-b3b9-73ae6d714731" providerId="ADAL" clId="{42912068-74EF-4595-A1C4-43EE3E8EA0BE}" dt="2022-08-15T06:40:22.361" v="187"/>
        <pc:sldMkLst>
          <pc:docMk/>
          <pc:sldMk cId="3932759545" sldId="633"/>
        </pc:sldMkLst>
        <pc:spChg chg="add mod">
          <ac:chgData name="Gia Fuentebella" userId="3fe93125-4457-4170-b3b9-73ae6d714731" providerId="ADAL" clId="{42912068-74EF-4595-A1C4-43EE3E8EA0BE}" dt="2022-08-15T06:38:47.855" v="184" actId="27636"/>
          <ac:spMkLst>
            <pc:docMk/>
            <pc:sldMk cId="3932759545" sldId="633"/>
            <ac:spMk id="2" creationId="{90BDC106-FEF6-7E84-9B95-B8C50A5EF5FC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932759545" sldId="633"/>
            <ac:spMk id="6" creationId="{CD165E52-92B3-40D4-949D-279EB90F3F9E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40:22.361" v="187"/>
        <pc:sldMkLst>
          <pc:docMk/>
          <pc:sldMk cId="3011269625" sldId="667"/>
        </pc:sldMkLst>
        <pc:spChg chg="add mod">
          <ac:chgData name="Gia Fuentebella" userId="3fe93125-4457-4170-b3b9-73ae6d714731" providerId="ADAL" clId="{42912068-74EF-4595-A1C4-43EE3E8EA0BE}" dt="2022-08-15T06:26:02.660" v="4"/>
          <ac:spMkLst>
            <pc:docMk/>
            <pc:sldMk cId="3011269625" sldId="667"/>
            <ac:spMk id="3" creationId="{9FF5F9A8-0952-ECAB-5C26-FE5B414B0668}"/>
          </ac:spMkLst>
        </pc:spChg>
        <pc:spChg chg="del">
          <ac:chgData name="Gia Fuentebella" userId="3fe93125-4457-4170-b3b9-73ae6d714731" providerId="ADAL" clId="{42912068-74EF-4595-A1C4-43EE3E8EA0BE}" dt="2022-08-15T06:26:02.267" v="3" actId="478"/>
          <ac:spMkLst>
            <pc:docMk/>
            <pc:sldMk cId="3011269625" sldId="667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011269625" sldId="667"/>
            <ac:spMk id="10" creationId="{042D9E7B-D1BB-4A59-8D12-11E6C2FA55AC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40:22.361" v="187"/>
        <pc:sldMkLst>
          <pc:docMk/>
          <pc:sldMk cId="3768689662" sldId="670"/>
        </pc:sldMkLst>
        <pc:spChg chg="add mod">
          <ac:chgData name="Gia Fuentebella" userId="3fe93125-4457-4170-b3b9-73ae6d714731" providerId="ADAL" clId="{42912068-74EF-4595-A1C4-43EE3E8EA0BE}" dt="2022-08-15T06:26:29.149" v="18"/>
          <ac:spMkLst>
            <pc:docMk/>
            <pc:sldMk cId="3768689662" sldId="670"/>
            <ac:spMk id="3" creationId="{FE8EE437-ACD3-A3C5-456D-29DA26C99737}"/>
          </ac:spMkLst>
        </pc:spChg>
        <pc:spChg chg="del">
          <ac:chgData name="Gia Fuentebella" userId="3fe93125-4457-4170-b3b9-73ae6d714731" providerId="ADAL" clId="{42912068-74EF-4595-A1C4-43EE3E8EA0BE}" dt="2022-08-15T06:26:28.756" v="17" actId="478"/>
          <ac:spMkLst>
            <pc:docMk/>
            <pc:sldMk cId="3768689662" sldId="670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768689662" sldId="670"/>
            <ac:spMk id="10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919164841" sldId="698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919164841" sldId="698"/>
            <ac:spMk id="7" creationId="{CD165E52-92B3-40D4-949D-279EB90F3F9E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40:22.361" v="187"/>
        <pc:sldMkLst>
          <pc:docMk/>
          <pc:sldMk cId="1652115179" sldId="699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652115179" sldId="699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652115179" sldId="699"/>
            <ac:spMk id="21" creationId="{042D9E7B-D1BB-4A59-8D12-11E6C2FA55AC}"/>
          </ac:spMkLst>
        </pc:spChg>
        <pc:picChg chg="add mod modCrop">
          <ac:chgData name="Gia Fuentebella" userId="3fe93125-4457-4170-b3b9-73ae6d714731" providerId="ADAL" clId="{42912068-74EF-4595-A1C4-43EE3E8EA0BE}" dt="2022-08-15T06:34:20.439" v="152" actId="1076"/>
          <ac:picMkLst>
            <pc:docMk/>
            <pc:sldMk cId="1652115179" sldId="699"/>
            <ac:picMk id="3" creationId="{17577E1B-C410-DD24-4B24-F0CDAC9DF5DC}"/>
          </ac:picMkLst>
        </pc:picChg>
        <pc:picChg chg="del">
          <ac:chgData name="Gia Fuentebella" userId="3fe93125-4457-4170-b3b9-73ae6d714731" providerId="ADAL" clId="{42912068-74EF-4595-A1C4-43EE3E8EA0BE}" dt="2022-08-15T06:33:33.600" v="142" actId="478"/>
          <ac:picMkLst>
            <pc:docMk/>
            <pc:sldMk cId="1652115179" sldId="699"/>
            <ac:picMk id="7" creationId="{00000000-0000-0000-0000-000000000000}"/>
          </ac:picMkLst>
        </pc:picChg>
      </pc:sldChg>
      <pc:sldChg chg="addSp modSp mod">
        <pc:chgData name="Gia Fuentebella" userId="3fe93125-4457-4170-b3b9-73ae6d714731" providerId="ADAL" clId="{42912068-74EF-4595-A1C4-43EE3E8EA0BE}" dt="2022-08-15T06:47:57.107" v="285" actId="27636"/>
        <pc:sldMkLst>
          <pc:docMk/>
          <pc:sldMk cId="158278854" sldId="713"/>
        </pc:sldMkLst>
        <pc:spChg chg="add mod">
          <ac:chgData name="Gia Fuentebella" userId="3fe93125-4457-4170-b3b9-73ae6d714731" providerId="ADAL" clId="{42912068-74EF-4595-A1C4-43EE3E8EA0BE}" dt="2022-08-15T06:47:57.107" v="285" actId="27636"/>
          <ac:spMkLst>
            <pc:docMk/>
            <pc:sldMk cId="158278854" sldId="713"/>
            <ac:spMk id="2" creationId="{F230A333-0327-2374-AD39-53E4502D5BB5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58278854" sldId="713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58278854" sldId="713"/>
            <ac:spMk id="21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766197680" sldId="714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766197680" sldId="714"/>
            <ac:spMk id="6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741185638" sldId="719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741185638" sldId="719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741185638" sldId="719"/>
            <ac:spMk id="21" creationId="{042D9E7B-D1BB-4A59-8D12-11E6C2FA55AC}"/>
          </ac:spMkLst>
        </pc:spChg>
      </pc:sldChg>
      <pc:sldChg chg="modSp mod">
        <pc:chgData name="Gia Fuentebella" userId="3fe93125-4457-4170-b3b9-73ae6d714731" providerId="ADAL" clId="{42912068-74EF-4595-A1C4-43EE3E8EA0BE}" dt="2022-08-15T06:25:55.771" v="2" actId="20577"/>
        <pc:sldMkLst>
          <pc:docMk/>
          <pc:sldMk cId="3520143592" sldId="723"/>
        </pc:sldMkLst>
        <pc:spChg chg="mod">
          <ac:chgData name="Gia Fuentebella" userId="3fe93125-4457-4170-b3b9-73ae6d714731" providerId="ADAL" clId="{42912068-74EF-4595-A1C4-43EE3E8EA0BE}" dt="2022-08-15T06:25:55.771" v="2" actId="20577"/>
          <ac:spMkLst>
            <pc:docMk/>
            <pc:sldMk cId="3520143592" sldId="723"/>
            <ac:spMk id="6" creationId="{CD165E52-92B3-40D4-949D-279EB90F3F9E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28:43.913" v="62" actId="20577"/>
        <pc:sldMkLst>
          <pc:docMk/>
          <pc:sldMk cId="3592682935" sldId="724"/>
        </pc:sldMkLst>
        <pc:spChg chg="add mod">
          <ac:chgData name="Gia Fuentebella" userId="3fe93125-4457-4170-b3b9-73ae6d714731" providerId="ADAL" clId="{42912068-74EF-4595-A1C4-43EE3E8EA0BE}" dt="2022-08-15T06:26:06.143" v="6"/>
          <ac:spMkLst>
            <pc:docMk/>
            <pc:sldMk cId="3592682935" sldId="724"/>
            <ac:spMk id="3" creationId="{CD059A0A-3A8C-C1E8-1B11-DDF76F0F09CF}"/>
          </ac:spMkLst>
        </pc:spChg>
        <pc:spChg chg="del">
          <ac:chgData name="Gia Fuentebella" userId="3fe93125-4457-4170-b3b9-73ae6d714731" providerId="ADAL" clId="{42912068-74EF-4595-A1C4-43EE3E8EA0BE}" dt="2022-08-15T06:26:05.813" v="5" actId="478"/>
          <ac:spMkLst>
            <pc:docMk/>
            <pc:sldMk cId="3592682935" sldId="724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28:43.913" v="62" actId="20577"/>
          <ac:spMkLst>
            <pc:docMk/>
            <pc:sldMk cId="3592682935" sldId="724"/>
            <ac:spMk id="10" creationId="{042D9E7B-D1BB-4A59-8D12-11E6C2FA55AC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29:12.902" v="85" actId="20577"/>
        <pc:sldMkLst>
          <pc:docMk/>
          <pc:sldMk cId="659893410" sldId="725"/>
        </pc:sldMkLst>
        <pc:spChg chg="add mod">
          <ac:chgData name="Gia Fuentebella" userId="3fe93125-4457-4170-b3b9-73ae6d714731" providerId="ADAL" clId="{42912068-74EF-4595-A1C4-43EE3E8EA0BE}" dt="2022-08-15T06:26:09.723" v="8"/>
          <ac:spMkLst>
            <pc:docMk/>
            <pc:sldMk cId="659893410" sldId="725"/>
            <ac:spMk id="3" creationId="{616D7045-5EE9-DDBA-ADE4-63D059F86C4C}"/>
          </ac:spMkLst>
        </pc:spChg>
        <pc:spChg chg="del">
          <ac:chgData name="Gia Fuentebella" userId="3fe93125-4457-4170-b3b9-73ae6d714731" providerId="ADAL" clId="{42912068-74EF-4595-A1C4-43EE3E8EA0BE}" dt="2022-08-15T06:26:09.362" v="7" actId="478"/>
          <ac:spMkLst>
            <pc:docMk/>
            <pc:sldMk cId="659893410" sldId="725"/>
            <ac:spMk id="7" creationId="{CD165E52-92B3-40D4-949D-279EB90F3F9E}"/>
          </ac:spMkLst>
        </pc:spChg>
        <pc:graphicFrameChg chg="mod">
          <ac:chgData name="Gia Fuentebella" userId="3fe93125-4457-4170-b3b9-73ae6d714731" providerId="ADAL" clId="{42912068-74EF-4595-A1C4-43EE3E8EA0BE}" dt="2022-08-15T06:29:12.902" v="85" actId="20577"/>
          <ac:graphicFrameMkLst>
            <pc:docMk/>
            <pc:sldMk cId="659893410" sldId="725"/>
            <ac:graphicFrameMk id="6" creationId="{00000000-0000-0000-0000-000000000000}"/>
          </ac:graphicFrameMkLst>
        </pc:graphicFrameChg>
      </pc:sldChg>
      <pc:sldChg chg="addSp delSp modSp mod">
        <pc:chgData name="Gia Fuentebella" userId="3fe93125-4457-4170-b3b9-73ae6d714731" providerId="ADAL" clId="{42912068-74EF-4595-A1C4-43EE3E8EA0BE}" dt="2022-08-15T06:29:50.318" v="119" actId="20577"/>
        <pc:sldMkLst>
          <pc:docMk/>
          <pc:sldMk cId="1877699951" sldId="726"/>
        </pc:sldMkLst>
        <pc:spChg chg="add mod">
          <ac:chgData name="Gia Fuentebella" userId="3fe93125-4457-4170-b3b9-73ae6d714731" providerId="ADAL" clId="{42912068-74EF-4595-A1C4-43EE3E8EA0BE}" dt="2022-08-15T06:26:14.602" v="10"/>
          <ac:spMkLst>
            <pc:docMk/>
            <pc:sldMk cId="1877699951" sldId="726"/>
            <ac:spMk id="3" creationId="{42CB5482-5E08-B8B1-A43A-86763ADA8152}"/>
          </ac:spMkLst>
        </pc:spChg>
        <pc:spChg chg="del">
          <ac:chgData name="Gia Fuentebella" userId="3fe93125-4457-4170-b3b9-73ae6d714731" providerId="ADAL" clId="{42912068-74EF-4595-A1C4-43EE3E8EA0BE}" dt="2022-08-15T06:26:14.115" v="9" actId="478"/>
          <ac:spMkLst>
            <pc:docMk/>
            <pc:sldMk cId="1877699951" sldId="726"/>
            <ac:spMk id="7" creationId="{CD165E52-92B3-40D4-949D-279EB90F3F9E}"/>
          </ac:spMkLst>
        </pc:spChg>
        <pc:graphicFrameChg chg="mod">
          <ac:chgData name="Gia Fuentebella" userId="3fe93125-4457-4170-b3b9-73ae6d714731" providerId="ADAL" clId="{42912068-74EF-4595-A1C4-43EE3E8EA0BE}" dt="2022-08-15T06:29:50.318" v="119" actId="20577"/>
          <ac:graphicFrameMkLst>
            <pc:docMk/>
            <pc:sldMk cId="1877699951" sldId="726"/>
            <ac:graphicFrameMk id="6" creationId="{00000000-0000-0000-0000-000000000000}"/>
          </ac:graphicFrameMkLst>
        </pc:graphicFrameChg>
      </pc:sldChg>
      <pc:sldChg chg="addSp delSp modSp mod">
        <pc:chgData name="Gia Fuentebella" userId="3fe93125-4457-4170-b3b9-73ae6d714731" providerId="ADAL" clId="{42912068-74EF-4595-A1C4-43EE3E8EA0BE}" dt="2022-08-15T06:26:18.117" v="12"/>
        <pc:sldMkLst>
          <pc:docMk/>
          <pc:sldMk cId="1503586598" sldId="727"/>
        </pc:sldMkLst>
        <pc:spChg chg="add mod">
          <ac:chgData name="Gia Fuentebella" userId="3fe93125-4457-4170-b3b9-73ae6d714731" providerId="ADAL" clId="{42912068-74EF-4595-A1C4-43EE3E8EA0BE}" dt="2022-08-15T06:26:18.117" v="12"/>
          <ac:spMkLst>
            <pc:docMk/>
            <pc:sldMk cId="1503586598" sldId="727"/>
            <ac:spMk id="3" creationId="{B5FCB65E-936A-37C5-955F-66E220F544B2}"/>
          </ac:spMkLst>
        </pc:spChg>
        <pc:spChg chg="del">
          <ac:chgData name="Gia Fuentebella" userId="3fe93125-4457-4170-b3b9-73ae6d714731" providerId="ADAL" clId="{42912068-74EF-4595-A1C4-43EE3E8EA0BE}" dt="2022-08-15T06:26:17.728" v="11" actId="478"/>
          <ac:spMkLst>
            <pc:docMk/>
            <pc:sldMk cId="1503586598" sldId="727"/>
            <ac:spMk id="6" creationId="{CD165E52-92B3-40D4-949D-279EB90F3F9E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26:21.935" v="14"/>
        <pc:sldMkLst>
          <pc:docMk/>
          <pc:sldMk cId="1177725584" sldId="728"/>
        </pc:sldMkLst>
        <pc:spChg chg="add mod">
          <ac:chgData name="Gia Fuentebella" userId="3fe93125-4457-4170-b3b9-73ae6d714731" providerId="ADAL" clId="{42912068-74EF-4595-A1C4-43EE3E8EA0BE}" dt="2022-08-15T06:26:21.935" v="14"/>
          <ac:spMkLst>
            <pc:docMk/>
            <pc:sldMk cId="1177725584" sldId="728"/>
            <ac:spMk id="3" creationId="{35A5BC07-5D6C-1B42-4D53-BBFED637A200}"/>
          </ac:spMkLst>
        </pc:spChg>
        <pc:spChg chg="del">
          <ac:chgData name="Gia Fuentebella" userId="3fe93125-4457-4170-b3b9-73ae6d714731" providerId="ADAL" clId="{42912068-74EF-4595-A1C4-43EE3E8EA0BE}" dt="2022-08-15T06:26:21.526" v="13" actId="478"/>
          <ac:spMkLst>
            <pc:docMk/>
            <pc:sldMk cId="1177725584" sldId="728"/>
            <ac:spMk id="6" creationId="{CD165E52-92B3-40D4-949D-279EB90F3F9E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26:25.252" v="16"/>
        <pc:sldMkLst>
          <pc:docMk/>
          <pc:sldMk cId="258659091" sldId="729"/>
        </pc:sldMkLst>
        <pc:spChg chg="add mod">
          <ac:chgData name="Gia Fuentebella" userId="3fe93125-4457-4170-b3b9-73ae6d714731" providerId="ADAL" clId="{42912068-74EF-4595-A1C4-43EE3E8EA0BE}" dt="2022-08-15T06:26:25.252" v="16"/>
          <ac:spMkLst>
            <pc:docMk/>
            <pc:sldMk cId="258659091" sldId="729"/>
            <ac:spMk id="3" creationId="{6B4FDB11-8181-A277-88AE-93ABBC74E2FE}"/>
          </ac:spMkLst>
        </pc:spChg>
        <pc:spChg chg="del">
          <ac:chgData name="Gia Fuentebella" userId="3fe93125-4457-4170-b3b9-73ae6d714731" providerId="ADAL" clId="{42912068-74EF-4595-A1C4-43EE3E8EA0BE}" dt="2022-08-15T06:26:24.891" v="15" actId="478"/>
          <ac:spMkLst>
            <pc:docMk/>
            <pc:sldMk cId="258659091" sldId="729"/>
            <ac:spMk id="7" creationId="{CD165E52-92B3-40D4-949D-279EB90F3F9E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40:22.361" v="187"/>
        <pc:sldMkLst>
          <pc:docMk/>
          <pc:sldMk cId="3719529808" sldId="730"/>
        </pc:sldMkLst>
        <pc:spChg chg="add mod">
          <ac:chgData name="Gia Fuentebella" userId="3fe93125-4457-4170-b3b9-73ae6d714731" providerId="ADAL" clId="{42912068-74EF-4595-A1C4-43EE3E8EA0BE}" dt="2022-08-15T06:26:58.880" v="21"/>
          <ac:spMkLst>
            <pc:docMk/>
            <pc:sldMk cId="3719529808" sldId="730"/>
            <ac:spMk id="3" creationId="{4716381B-98DB-AA53-357B-89B94CC5C19D}"/>
          </ac:spMkLst>
        </pc:spChg>
        <pc:spChg chg="del">
          <ac:chgData name="Gia Fuentebella" userId="3fe93125-4457-4170-b3b9-73ae6d714731" providerId="ADAL" clId="{42912068-74EF-4595-A1C4-43EE3E8EA0BE}" dt="2022-08-15T06:26:33.764" v="19" actId="478"/>
          <ac:spMkLst>
            <pc:docMk/>
            <pc:sldMk cId="3719529808" sldId="730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719529808" sldId="730"/>
            <ac:spMk id="10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354583394" sldId="731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354583394" sldId="731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354583394" sldId="731"/>
            <ac:spMk id="10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263041943" sldId="732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263041943" sldId="732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263041943" sldId="732"/>
            <ac:spMk id="10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33976492" sldId="733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33976492" sldId="733"/>
            <ac:spMk id="6" creationId="{CD165E52-92B3-40D4-949D-279EB90F3F9E}"/>
          </ac:spMkLst>
        </pc:spChg>
      </pc:sldChg>
      <pc:sldChg chg="modSp mod">
        <pc:chgData name="Gia Fuentebella" userId="3fe93125-4457-4170-b3b9-73ae6d714731" providerId="ADAL" clId="{42912068-74EF-4595-A1C4-43EE3E8EA0BE}" dt="2022-08-15T06:40:22.361" v="187"/>
        <pc:sldMkLst>
          <pc:docMk/>
          <pc:sldMk cId="3032640854" sldId="735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032640854" sldId="735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032640854" sldId="735"/>
            <ac:spMk id="21" creationId="{042D9E7B-D1BB-4A59-8D12-11E6C2FA55AC}"/>
          </ac:spMkLst>
        </pc:spChg>
        <pc:picChg chg="mod">
          <ac:chgData name="Gia Fuentebella" userId="3fe93125-4457-4170-b3b9-73ae6d714731" providerId="ADAL" clId="{42912068-74EF-4595-A1C4-43EE3E8EA0BE}" dt="2022-08-15T06:31:18.117" v="141" actId="1076"/>
          <ac:picMkLst>
            <pc:docMk/>
            <pc:sldMk cId="3032640854" sldId="735"/>
            <ac:picMk id="2" creationId="{00000000-0000-0000-0000-000000000000}"/>
          </ac:picMkLst>
        </pc:pic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178762315" sldId="737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178762315" sldId="737"/>
            <ac:spMk id="6" creationId="{CD165E52-92B3-40D4-949D-279EB90F3F9E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40:22.361" v="187"/>
        <pc:sldMkLst>
          <pc:docMk/>
          <pc:sldMk cId="4220904783" sldId="738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4220904783" sldId="738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4220904783" sldId="738"/>
            <ac:spMk id="21" creationId="{042D9E7B-D1BB-4A59-8D12-11E6C2FA55AC}"/>
          </ac:spMkLst>
        </pc:spChg>
        <pc:picChg chg="del">
          <ac:chgData name="Gia Fuentebella" userId="3fe93125-4457-4170-b3b9-73ae6d714731" providerId="ADAL" clId="{42912068-74EF-4595-A1C4-43EE3E8EA0BE}" dt="2022-08-15T06:34:43.951" v="153" actId="478"/>
          <ac:picMkLst>
            <pc:docMk/>
            <pc:sldMk cId="4220904783" sldId="738"/>
            <ac:picMk id="2" creationId="{00000000-0000-0000-0000-000000000000}"/>
          </ac:picMkLst>
        </pc:picChg>
        <pc:picChg chg="add mod modCrop">
          <ac:chgData name="Gia Fuentebella" userId="3fe93125-4457-4170-b3b9-73ae6d714731" providerId="ADAL" clId="{42912068-74EF-4595-A1C4-43EE3E8EA0BE}" dt="2022-08-15T06:36:23.949" v="161" actId="1076"/>
          <ac:picMkLst>
            <pc:docMk/>
            <pc:sldMk cId="4220904783" sldId="738"/>
            <ac:picMk id="5" creationId="{09BDA924-7115-4028-0D4D-7CA4B9FF0435}"/>
          </ac:picMkLst>
        </pc:pic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1416705968" sldId="739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416705968" sldId="739"/>
            <ac:spMk id="6" creationId="{CD165E52-92B3-40D4-949D-279EB90F3F9E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40:22.361" v="187"/>
        <pc:sldMkLst>
          <pc:docMk/>
          <pc:sldMk cId="2402394618" sldId="740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402394618" sldId="740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402394618" sldId="740"/>
            <ac:spMk id="21" creationId="{042D9E7B-D1BB-4A59-8D12-11E6C2FA55AC}"/>
          </ac:spMkLst>
        </pc:spChg>
        <pc:picChg chg="del">
          <ac:chgData name="Gia Fuentebella" userId="3fe93125-4457-4170-b3b9-73ae6d714731" providerId="ADAL" clId="{42912068-74EF-4595-A1C4-43EE3E8EA0BE}" dt="2022-08-15T06:36:37.948" v="162" actId="478"/>
          <ac:picMkLst>
            <pc:docMk/>
            <pc:sldMk cId="2402394618" sldId="740"/>
            <ac:picMk id="2" creationId="{00000000-0000-0000-0000-000000000000}"/>
          </ac:picMkLst>
        </pc:picChg>
        <pc:picChg chg="add mod">
          <ac:chgData name="Gia Fuentebella" userId="3fe93125-4457-4170-b3b9-73ae6d714731" providerId="ADAL" clId="{42912068-74EF-4595-A1C4-43EE3E8EA0BE}" dt="2022-08-15T06:37:30.152" v="169" actId="1076"/>
          <ac:picMkLst>
            <pc:docMk/>
            <pc:sldMk cId="2402394618" sldId="740"/>
            <ac:picMk id="5" creationId="{653AEBEC-352B-89B8-1A38-F036F3963B8D}"/>
          </ac:picMkLst>
        </pc:pic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171380508" sldId="741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171380508" sldId="741"/>
            <ac:spMk id="6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132030691" sldId="742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132030691" sldId="742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132030691" sldId="742"/>
            <ac:spMk id="21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1978874837" sldId="743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978874837" sldId="743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978874837" sldId="743"/>
            <ac:spMk id="21" creationId="{042D9E7B-D1BB-4A59-8D12-11E6C2FA55AC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40:22.361" v="187"/>
        <pc:sldMkLst>
          <pc:docMk/>
          <pc:sldMk cId="1825234384" sldId="744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825234384" sldId="744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825234384" sldId="744"/>
            <ac:spMk id="21" creationId="{042D9E7B-D1BB-4A59-8D12-11E6C2FA55AC}"/>
          </ac:spMkLst>
        </pc:spChg>
        <pc:picChg chg="del">
          <ac:chgData name="Gia Fuentebella" userId="3fe93125-4457-4170-b3b9-73ae6d714731" providerId="ADAL" clId="{42912068-74EF-4595-A1C4-43EE3E8EA0BE}" dt="2022-08-15T06:37:42.137" v="170" actId="478"/>
          <ac:picMkLst>
            <pc:docMk/>
            <pc:sldMk cId="1825234384" sldId="744"/>
            <ac:picMk id="2" creationId="{00000000-0000-0000-0000-000000000000}"/>
          </ac:picMkLst>
        </pc:picChg>
        <pc:picChg chg="add mod">
          <ac:chgData name="Gia Fuentebella" userId="3fe93125-4457-4170-b3b9-73ae6d714731" providerId="ADAL" clId="{42912068-74EF-4595-A1C4-43EE3E8EA0BE}" dt="2022-08-15T06:38:23.973" v="177" actId="1076"/>
          <ac:picMkLst>
            <pc:docMk/>
            <pc:sldMk cId="1825234384" sldId="744"/>
            <ac:picMk id="5" creationId="{42C88928-25DC-8CE1-1263-FED1EC44D475}"/>
          </ac:picMkLst>
        </pc:pic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386842874" sldId="745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386842874" sldId="745"/>
            <ac:spMk id="6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269641190" sldId="746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269641190" sldId="746"/>
            <ac:spMk id="7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232239442" sldId="747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232239442" sldId="747"/>
            <ac:spMk id="6" creationId="{CD165E52-92B3-40D4-949D-279EB90F3F9E}"/>
          </ac:spMkLst>
        </pc:spChg>
      </pc:sldChg>
      <pc:sldChg chg="modSp mod">
        <pc:chgData name="Gia Fuentebella" userId="3fe93125-4457-4170-b3b9-73ae6d714731" providerId="ADAL" clId="{42912068-74EF-4595-A1C4-43EE3E8EA0BE}" dt="2022-08-15T06:43:18.054" v="232" actId="20577"/>
        <pc:sldMkLst>
          <pc:docMk/>
          <pc:sldMk cId="3012152872" sldId="748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012152872" sldId="748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3:18.054" v="232" actId="20577"/>
          <ac:spMkLst>
            <pc:docMk/>
            <pc:sldMk cId="3012152872" sldId="748"/>
            <ac:spMk id="21" creationId="{042D9E7B-D1BB-4A59-8D12-11E6C2FA55AC}"/>
          </ac:spMkLst>
        </pc:spChg>
      </pc:sldChg>
      <pc:sldChg chg="modSp mod">
        <pc:chgData name="Gia Fuentebella" userId="3fe93125-4457-4170-b3b9-73ae6d714731" providerId="ADAL" clId="{42912068-74EF-4595-A1C4-43EE3E8EA0BE}" dt="2022-08-15T06:43:30.663" v="244" actId="20577"/>
        <pc:sldMkLst>
          <pc:docMk/>
          <pc:sldMk cId="3891247436" sldId="749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891247436" sldId="749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3:30.663" v="244" actId="20577"/>
          <ac:spMkLst>
            <pc:docMk/>
            <pc:sldMk cId="3891247436" sldId="749"/>
            <ac:spMk id="21" creationId="{042D9E7B-D1BB-4A59-8D12-11E6C2FA55AC}"/>
          </ac:spMkLst>
        </pc:spChg>
      </pc:sldChg>
      <pc:sldChg chg="modSp mod">
        <pc:chgData name="Gia Fuentebella" userId="3fe93125-4457-4170-b3b9-73ae6d714731" providerId="ADAL" clId="{42912068-74EF-4595-A1C4-43EE3E8EA0BE}" dt="2022-08-15T06:44:02.665" v="248" actId="14100"/>
        <pc:sldMkLst>
          <pc:docMk/>
          <pc:sldMk cId="711358579" sldId="750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711358579" sldId="750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4:02.665" v="248" actId="14100"/>
          <ac:spMkLst>
            <pc:docMk/>
            <pc:sldMk cId="711358579" sldId="750"/>
            <ac:spMk id="21" creationId="{042D9E7B-D1BB-4A59-8D12-11E6C2FA55AC}"/>
          </ac:spMkLst>
        </pc:spChg>
        <pc:picChg chg="mod">
          <ac:chgData name="Gia Fuentebella" userId="3fe93125-4457-4170-b3b9-73ae6d714731" providerId="ADAL" clId="{42912068-74EF-4595-A1C4-43EE3E8EA0BE}" dt="2022-08-15T06:44:00.591" v="247" actId="1076"/>
          <ac:picMkLst>
            <pc:docMk/>
            <pc:sldMk cId="711358579" sldId="750"/>
            <ac:picMk id="2" creationId="{00000000-0000-0000-0000-000000000000}"/>
          </ac:picMkLst>
        </pc:pic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4163227355" sldId="751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4163227355" sldId="751"/>
            <ac:spMk id="6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117242803" sldId="752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117242803" sldId="752"/>
            <ac:spMk id="7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1399051850" sldId="753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399051850" sldId="753"/>
            <ac:spMk id="7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1208326335" sldId="754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208326335" sldId="754"/>
            <ac:spMk id="6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308474762" sldId="755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308474762" sldId="755"/>
            <ac:spMk id="7" creationId="{CD165E52-92B3-40D4-949D-279EB90F3F9E}"/>
          </ac:spMkLst>
        </pc:spChg>
      </pc:sldChg>
      <pc:sldChg chg="modSp mod">
        <pc:chgData name="Gia Fuentebella" userId="3fe93125-4457-4170-b3b9-73ae6d714731" providerId="ADAL" clId="{42912068-74EF-4595-A1C4-43EE3E8EA0BE}" dt="2022-08-15T06:44:20.808" v="254" actId="20577"/>
        <pc:sldMkLst>
          <pc:docMk/>
          <pc:sldMk cId="1355031156" sldId="756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1355031156" sldId="756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4:20.808" v="254" actId="20577"/>
          <ac:spMkLst>
            <pc:docMk/>
            <pc:sldMk cId="1355031156" sldId="756"/>
            <ac:spMk id="21" creationId="{042D9E7B-D1BB-4A59-8D12-11E6C2FA55AC}"/>
          </ac:spMkLst>
        </pc:spChg>
      </pc:sldChg>
      <pc:sldChg chg="modSp mod">
        <pc:chgData name="Gia Fuentebella" userId="3fe93125-4457-4170-b3b9-73ae6d714731" providerId="ADAL" clId="{42912068-74EF-4595-A1C4-43EE3E8EA0BE}" dt="2022-08-15T06:44:30.287" v="261" actId="20577"/>
        <pc:sldMkLst>
          <pc:docMk/>
          <pc:sldMk cId="973550529" sldId="757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973550529" sldId="757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4:30.287" v="261" actId="20577"/>
          <ac:spMkLst>
            <pc:docMk/>
            <pc:sldMk cId="973550529" sldId="757"/>
            <ac:spMk id="21" creationId="{042D9E7B-D1BB-4A59-8D12-11E6C2FA55AC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47:33.043" v="278" actId="14100"/>
        <pc:sldMkLst>
          <pc:docMk/>
          <pc:sldMk cId="2159795752" sldId="758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159795752" sldId="758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7:33.043" v="278" actId="14100"/>
          <ac:spMkLst>
            <pc:docMk/>
            <pc:sldMk cId="2159795752" sldId="758"/>
            <ac:spMk id="21" creationId="{042D9E7B-D1BB-4A59-8D12-11E6C2FA55AC}"/>
          </ac:spMkLst>
        </pc:spChg>
        <pc:picChg chg="del">
          <ac:chgData name="Gia Fuentebella" userId="3fe93125-4457-4170-b3b9-73ae6d714731" providerId="ADAL" clId="{42912068-74EF-4595-A1C4-43EE3E8EA0BE}" dt="2022-08-15T06:44:42.808" v="266" actId="478"/>
          <ac:picMkLst>
            <pc:docMk/>
            <pc:sldMk cId="2159795752" sldId="758"/>
            <ac:picMk id="3" creationId="{00000000-0000-0000-0000-000000000000}"/>
          </ac:picMkLst>
        </pc:picChg>
        <pc:picChg chg="add mod">
          <ac:chgData name="Gia Fuentebella" userId="3fe93125-4457-4170-b3b9-73ae6d714731" providerId="ADAL" clId="{42912068-74EF-4595-A1C4-43EE3E8EA0BE}" dt="2022-08-15T06:47:09.780" v="275" actId="1076"/>
          <ac:picMkLst>
            <pc:docMk/>
            <pc:sldMk cId="2159795752" sldId="758"/>
            <ac:picMk id="5" creationId="{6BAA95E3-4AFF-0D17-978B-2591FCC6BAC3}"/>
          </ac:picMkLst>
        </pc:picChg>
      </pc:sldChg>
      <pc:sldChg chg="modSp mod">
        <pc:chgData name="Gia Fuentebella" userId="3fe93125-4457-4170-b3b9-73ae6d714731" providerId="ADAL" clId="{42912068-74EF-4595-A1C4-43EE3E8EA0BE}" dt="2022-08-15T06:48:09.640" v="295" actId="20577"/>
        <pc:sldMkLst>
          <pc:docMk/>
          <pc:sldMk cId="713507250" sldId="759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713507250" sldId="759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8:09.640" v="295" actId="20577"/>
          <ac:spMkLst>
            <pc:docMk/>
            <pc:sldMk cId="713507250" sldId="759"/>
            <ac:spMk id="21" creationId="{042D9E7B-D1BB-4A59-8D12-11E6C2FA55AC}"/>
          </ac:spMkLst>
        </pc:spChg>
      </pc:sldChg>
      <pc:sldChg chg="addSp delSp modSp mod">
        <pc:chgData name="Gia Fuentebella" userId="3fe93125-4457-4170-b3b9-73ae6d714731" providerId="ADAL" clId="{42912068-74EF-4595-A1C4-43EE3E8EA0BE}" dt="2022-08-15T06:50:52.870" v="306" actId="1076"/>
        <pc:sldMkLst>
          <pc:docMk/>
          <pc:sldMk cId="4105382562" sldId="760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4105382562" sldId="760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50:47.411" v="304" actId="14100"/>
          <ac:spMkLst>
            <pc:docMk/>
            <pc:sldMk cId="4105382562" sldId="760"/>
            <ac:spMk id="21" creationId="{042D9E7B-D1BB-4A59-8D12-11E6C2FA55AC}"/>
          </ac:spMkLst>
        </pc:spChg>
        <pc:picChg chg="del">
          <ac:chgData name="Gia Fuentebella" userId="3fe93125-4457-4170-b3b9-73ae6d714731" providerId="ADAL" clId="{42912068-74EF-4595-A1C4-43EE3E8EA0BE}" dt="2022-08-15T06:48:17.343" v="296" actId="478"/>
          <ac:picMkLst>
            <pc:docMk/>
            <pc:sldMk cId="4105382562" sldId="760"/>
            <ac:picMk id="2" creationId="{00000000-0000-0000-0000-000000000000}"/>
          </ac:picMkLst>
        </pc:picChg>
        <pc:picChg chg="add mod">
          <ac:chgData name="Gia Fuentebella" userId="3fe93125-4457-4170-b3b9-73ae6d714731" providerId="ADAL" clId="{42912068-74EF-4595-A1C4-43EE3E8EA0BE}" dt="2022-08-15T06:50:52.870" v="306" actId="1076"/>
          <ac:picMkLst>
            <pc:docMk/>
            <pc:sldMk cId="4105382562" sldId="760"/>
            <ac:picMk id="5" creationId="{3A25445A-BF00-832C-BB6D-F40F9C9BB976}"/>
          </ac:picMkLst>
        </pc:picChg>
      </pc:sldChg>
      <pc:sldChg chg="addSp delSp modSp mod">
        <pc:chgData name="Gia Fuentebella" userId="3fe93125-4457-4170-b3b9-73ae6d714731" providerId="ADAL" clId="{42912068-74EF-4595-A1C4-43EE3E8EA0BE}" dt="2022-08-15T06:52:44.881" v="318" actId="1076"/>
        <pc:sldMkLst>
          <pc:docMk/>
          <pc:sldMk cId="771723677" sldId="761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771723677" sldId="761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51:13.341" v="309" actId="14100"/>
          <ac:spMkLst>
            <pc:docMk/>
            <pc:sldMk cId="771723677" sldId="761"/>
            <ac:spMk id="21" creationId="{042D9E7B-D1BB-4A59-8D12-11E6C2FA55AC}"/>
          </ac:spMkLst>
        </pc:spChg>
        <pc:picChg chg="del">
          <ac:chgData name="Gia Fuentebella" userId="3fe93125-4457-4170-b3b9-73ae6d714731" providerId="ADAL" clId="{42912068-74EF-4595-A1C4-43EE3E8EA0BE}" dt="2022-08-15T06:51:06.649" v="308" actId="478"/>
          <ac:picMkLst>
            <pc:docMk/>
            <pc:sldMk cId="771723677" sldId="761"/>
            <ac:picMk id="2" creationId="{00000000-0000-0000-0000-000000000000}"/>
          </ac:picMkLst>
        </pc:picChg>
        <pc:picChg chg="add mod">
          <ac:chgData name="Gia Fuentebella" userId="3fe93125-4457-4170-b3b9-73ae6d714731" providerId="ADAL" clId="{42912068-74EF-4595-A1C4-43EE3E8EA0BE}" dt="2022-08-15T06:52:44.881" v="318" actId="1076"/>
          <ac:picMkLst>
            <pc:docMk/>
            <pc:sldMk cId="771723677" sldId="761"/>
            <ac:picMk id="5" creationId="{084804A6-5776-EC29-4CB7-C0BFF10253F9}"/>
          </ac:picMkLst>
        </pc:pic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618922089" sldId="768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618922089" sldId="768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618922089" sldId="768"/>
            <ac:spMk id="21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364271512" sldId="769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364271512" sldId="769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364271512" sldId="769"/>
            <ac:spMk id="21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4196446697" sldId="770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4196446697" sldId="770"/>
            <ac:spMk id="6" creationId="{CD165E52-92B3-40D4-949D-279EB90F3F9E}"/>
          </ac:spMkLst>
        </pc:spChg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4196446697" sldId="770"/>
            <ac:spMk id="21" creationId="{042D9E7B-D1BB-4A59-8D12-11E6C2FA55AC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3650775265" sldId="771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3650775265" sldId="771"/>
            <ac:spMk id="6" creationId="{CD165E52-92B3-40D4-949D-279EB90F3F9E}"/>
          </ac:spMkLst>
        </pc:spChg>
      </pc:sldChg>
      <pc:sldChg chg="modSp del">
        <pc:chgData name="Gia Fuentebella" userId="3fe93125-4457-4170-b3b9-73ae6d714731" providerId="ADAL" clId="{42912068-74EF-4595-A1C4-43EE3E8EA0BE}" dt="2022-08-15T06:53:05.293" v="319" actId="47"/>
        <pc:sldMkLst>
          <pc:docMk/>
          <pc:sldMk cId="4112824937" sldId="772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4112824937" sldId="772"/>
            <ac:spMk id="7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21961976" sldId="773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21961976" sldId="773"/>
            <ac:spMk id="7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715098164" sldId="774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715098164" sldId="774"/>
            <ac:spMk id="6" creationId="{CD165E52-92B3-40D4-949D-279EB90F3F9E}"/>
          </ac:spMkLst>
        </pc:spChg>
      </pc:sldChg>
      <pc:sldChg chg="modSp">
        <pc:chgData name="Gia Fuentebella" userId="3fe93125-4457-4170-b3b9-73ae6d714731" providerId="ADAL" clId="{42912068-74EF-4595-A1C4-43EE3E8EA0BE}" dt="2022-08-15T06:40:22.361" v="187"/>
        <pc:sldMkLst>
          <pc:docMk/>
          <pc:sldMk cId="2753925852" sldId="775"/>
        </pc:sldMkLst>
        <pc:spChg chg="mod">
          <ac:chgData name="Gia Fuentebella" userId="3fe93125-4457-4170-b3b9-73ae6d714731" providerId="ADAL" clId="{42912068-74EF-4595-A1C4-43EE3E8EA0BE}" dt="2022-08-15T06:40:22.361" v="187"/>
          <ac:spMkLst>
            <pc:docMk/>
            <pc:sldMk cId="2753925852" sldId="775"/>
            <ac:spMk id="6" creationId="{CD165E52-92B3-40D4-949D-279EB90F3F9E}"/>
          </ac:spMkLst>
        </pc:spChg>
      </pc:sldChg>
    </pc:docChg>
  </pc:docChgLst>
  <pc:docChgLst>
    <pc:chgData name="Ayan Daluz" userId="befa8149-c6af-46c9-b27d-15d84abc302f" providerId="ADAL" clId="{A38CB52B-63EE-48E0-9C0B-181FCB757BEA}"/>
    <pc:docChg chg="undo custSel modSld">
      <pc:chgData name="Ayan Daluz" userId="befa8149-c6af-46c9-b27d-15d84abc302f" providerId="ADAL" clId="{A38CB52B-63EE-48E0-9C0B-181FCB757BEA}" dt="2022-01-18T05:44:02.057" v="78" actId="1076"/>
      <pc:docMkLst>
        <pc:docMk/>
      </pc:docMkLst>
      <pc:sldChg chg="delCm modCm">
        <pc:chgData name="Ayan Daluz" userId="befa8149-c6af-46c9-b27d-15d84abc302f" providerId="ADAL" clId="{A38CB52B-63EE-48E0-9C0B-181FCB757BEA}" dt="2022-01-17T22:51:12.120" v="7" actId="1592"/>
        <pc:sldMkLst>
          <pc:docMk/>
          <pc:sldMk cId="1147293428" sldId="507"/>
        </pc:sldMkLst>
      </pc:sldChg>
      <pc:sldChg chg="modSp mod">
        <pc:chgData name="Ayan Daluz" userId="befa8149-c6af-46c9-b27d-15d84abc302f" providerId="ADAL" clId="{A38CB52B-63EE-48E0-9C0B-181FCB757BEA}" dt="2022-01-18T05:40:57.801" v="14" actId="14100"/>
        <pc:sldMkLst>
          <pc:docMk/>
          <pc:sldMk cId="3011269625" sldId="667"/>
        </pc:sldMkLst>
        <pc:spChg chg="mod">
          <ac:chgData name="Ayan Daluz" userId="befa8149-c6af-46c9-b27d-15d84abc302f" providerId="ADAL" clId="{A38CB52B-63EE-48E0-9C0B-181FCB757BEA}" dt="2022-01-18T05:40:53.155" v="12" actId="14100"/>
          <ac:spMkLst>
            <pc:docMk/>
            <pc:sldMk cId="3011269625" sldId="667"/>
            <ac:spMk id="10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0:57.801" v="14" actId="14100"/>
          <ac:picMkLst>
            <pc:docMk/>
            <pc:sldMk cId="3011269625" sldId="667"/>
            <ac:picMk id="8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2:02.674" v="36" actId="14100"/>
        <pc:sldMkLst>
          <pc:docMk/>
          <pc:sldMk cId="1652115179" sldId="699"/>
        </pc:sldMkLst>
        <pc:spChg chg="mod">
          <ac:chgData name="Ayan Daluz" userId="befa8149-c6af-46c9-b27d-15d84abc302f" providerId="ADAL" clId="{A38CB52B-63EE-48E0-9C0B-181FCB757BEA}" dt="2022-01-18T05:42:02.674" v="36" actId="14100"/>
          <ac:spMkLst>
            <pc:docMk/>
            <pc:sldMk cId="1652115179" sldId="699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2:01.282" v="35" actId="1076"/>
          <ac:picMkLst>
            <pc:docMk/>
            <pc:sldMk cId="1652115179" sldId="699"/>
            <ac:picMk id="7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1:08.282" v="17" actId="14100"/>
        <pc:sldMkLst>
          <pc:docMk/>
          <pc:sldMk cId="1503586598" sldId="727"/>
        </pc:sldMkLst>
        <pc:spChg chg="mod">
          <ac:chgData name="Ayan Daluz" userId="befa8149-c6af-46c9-b27d-15d84abc302f" providerId="ADAL" clId="{A38CB52B-63EE-48E0-9C0B-181FCB757BEA}" dt="2022-01-18T05:41:04.298" v="15" actId="14100"/>
          <ac:spMkLst>
            <pc:docMk/>
            <pc:sldMk cId="1503586598" sldId="727"/>
            <ac:spMk id="10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1:08.282" v="17" actId="14100"/>
          <ac:picMkLst>
            <pc:docMk/>
            <pc:sldMk cId="1503586598" sldId="727"/>
            <ac:picMk id="7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1:16.747" v="20" actId="14100"/>
        <pc:sldMkLst>
          <pc:docMk/>
          <pc:sldMk cId="258659091" sldId="729"/>
        </pc:sldMkLst>
        <pc:spChg chg="mod">
          <ac:chgData name="Ayan Daluz" userId="befa8149-c6af-46c9-b27d-15d84abc302f" providerId="ADAL" clId="{A38CB52B-63EE-48E0-9C0B-181FCB757BEA}" dt="2022-01-18T05:41:13.234" v="18" actId="14100"/>
          <ac:spMkLst>
            <pc:docMk/>
            <pc:sldMk cId="258659091" sldId="729"/>
            <ac:spMk id="10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1:16.747" v="20" actId="14100"/>
          <ac:picMkLst>
            <pc:docMk/>
            <pc:sldMk cId="258659091" sldId="729"/>
            <ac:picMk id="6" creationId="{00000000-0000-0000-0000-000000000000}"/>
          </ac:picMkLst>
        </pc:picChg>
      </pc:sldChg>
      <pc:sldChg chg="delSp mod">
        <pc:chgData name="Ayan Daluz" userId="befa8149-c6af-46c9-b27d-15d84abc302f" providerId="ADAL" clId="{A38CB52B-63EE-48E0-9C0B-181FCB757BEA}" dt="2022-01-18T05:41:22.287" v="21" actId="478"/>
        <pc:sldMkLst>
          <pc:docMk/>
          <pc:sldMk cId="3719529808" sldId="730"/>
        </pc:sldMkLst>
        <pc:picChg chg="del">
          <ac:chgData name="Ayan Daluz" userId="befa8149-c6af-46c9-b27d-15d84abc302f" providerId="ADAL" clId="{A38CB52B-63EE-48E0-9C0B-181FCB757BEA}" dt="2022-01-18T05:41:22.287" v="21" actId="478"/>
          <ac:picMkLst>
            <pc:docMk/>
            <pc:sldMk cId="3719529808" sldId="730"/>
            <ac:picMk id="3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1:30.466" v="24" actId="14100"/>
        <pc:sldMkLst>
          <pc:docMk/>
          <pc:sldMk cId="3263041943" sldId="732"/>
        </pc:sldMkLst>
        <pc:spChg chg="mod">
          <ac:chgData name="Ayan Daluz" userId="befa8149-c6af-46c9-b27d-15d84abc302f" providerId="ADAL" clId="{A38CB52B-63EE-48E0-9C0B-181FCB757BEA}" dt="2022-01-18T05:41:27.275" v="22" actId="14100"/>
          <ac:spMkLst>
            <pc:docMk/>
            <pc:sldMk cId="3263041943" sldId="732"/>
            <ac:spMk id="10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1:30.466" v="24" actId="14100"/>
          <ac:picMkLst>
            <pc:docMk/>
            <pc:sldMk cId="3263041943" sldId="732"/>
            <ac:picMk id="3" creationId="{00000000-0000-0000-0000-000000000000}"/>
          </ac:picMkLst>
        </pc:picChg>
      </pc:sldChg>
      <pc:sldChg chg="delSp modSp mod">
        <pc:chgData name="Ayan Daluz" userId="befa8149-c6af-46c9-b27d-15d84abc302f" providerId="ADAL" clId="{A38CB52B-63EE-48E0-9C0B-181FCB757BEA}" dt="2022-01-18T05:41:39.455" v="28" actId="478"/>
        <pc:sldMkLst>
          <pc:docMk/>
          <pc:sldMk cId="333976492" sldId="733"/>
        </pc:sldMkLst>
        <pc:spChg chg="mod">
          <ac:chgData name="Ayan Daluz" userId="befa8149-c6af-46c9-b27d-15d84abc302f" providerId="ADAL" clId="{A38CB52B-63EE-48E0-9C0B-181FCB757BEA}" dt="2022-01-18T05:41:38.096" v="27" actId="14100"/>
          <ac:spMkLst>
            <pc:docMk/>
            <pc:sldMk cId="333976492" sldId="733"/>
            <ac:spMk id="21" creationId="{042D9E7B-D1BB-4A59-8D12-11E6C2FA55AC}"/>
          </ac:spMkLst>
        </pc:spChg>
        <pc:picChg chg="del">
          <ac:chgData name="Ayan Daluz" userId="befa8149-c6af-46c9-b27d-15d84abc302f" providerId="ADAL" clId="{A38CB52B-63EE-48E0-9C0B-181FCB757BEA}" dt="2022-01-18T05:41:39.455" v="28" actId="478"/>
          <ac:picMkLst>
            <pc:docMk/>
            <pc:sldMk cId="333976492" sldId="733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1:49.722" v="31" actId="14100"/>
        <pc:sldMkLst>
          <pc:docMk/>
          <pc:sldMk cId="3032640854" sldId="735"/>
        </pc:sldMkLst>
        <pc:spChg chg="mod">
          <ac:chgData name="Ayan Daluz" userId="befa8149-c6af-46c9-b27d-15d84abc302f" providerId="ADAL" clId="{A38CB52B-63EE-48E0-9C0B-181FCB757BEA}" dt="2022-01-18T05:41:46.490" v="29" actId="14100"/>
          <ac:spMkLst>
            <pc:docMk/>
            <pc:sldMk cId="3032640854" sldId="735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1:49.722" v="31" actId="14100"/>
          <ac:picMkLst>
            <pc:docMk/>
            <pc:sldMk cId="3032640854" sldId="735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2:13.418" v="40" actId="1076"/>
        <pc:sldMkLst>
          <pc:docMk/>
          <pc:sldMk cId="4220904783" sldId="738"/>
        </pc:sldMkLst>
        <pc:spChg chg="mod">
          <ac:chgData name="Ayan Daluz" userId="befa8149-c6af-46c9-b27d-15d84abc302f" providerId="ADAL" clId="{A38CB52B-63EE-48E0-9C0B-181FCB757BEA}" dt="2022-01-18T05:42:08.602" v="37" actId="14100"/>
          <ac:spMkLst>
            <pc:docMk/>
            <pc:sldMk cId="4220904783" sldId="738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2:13.418" v="40" actId="1076"/>
          <ac:picMkLst>
            <pc:docMk/>
            <pc:sldMk cId="4220904783" sldId="738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2:24.345" v="45" actId="14100"/>
        <pc:sldMkLst>
          <pc:docMk/>
          <pc:sldMk cId="2402394618" sldId="740"/>
        </pc:sldMkLst>
        <pc:spChg chg="mod">
          <ac:chgData name="Ayan Daluz" userId="befa8149-c6af-46c9-b27d-15d84abc302f" providerId="ADAL" clId="{A38CB52B-63EE-48E0-9C0B-181FCB757BEA}" dt="2022-01-18T05:42:20.809" v="43" actId="14100"/>
          <ac:spMkLst>
            <pc:docMk/>
            <pc:sldMk cId="2402394618" sldId="740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2:24.345" v="45" actId="14100"/>
          <ac:picMkLst>
            <pc:docMk/>
            <pc:sldMk cId="2402394618" sldId="740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2:33.450" v="48" actId="14100"/>
        <pc:sldMkLst>
          <pc:docMk/>
          <pc:sldMk cId="3132030691" sldId="742"/>
        </pc:sldMkLst>
        <pc:spChg chg="mod">
          <ac:chgData name="Ayan Daluz" userId="befa8149-c6af-46c9-b27d-15d84abc302f" providerId="ADAL" clId="{A38CB52B-63EE-48E0-9C0B-181FCB757BEA}" dt="2022-01-18T05:42:28.931" v="46" actId="14100"/>
          <ac:spMkLst>
            <pc:docMk/>
            <pc:sldMk cId="3132030691" sldId="742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2:33.450" v="48" actId="14100"/>
          <ac:picMkLst>
            <pc:docMk/>
            <pc:sldMk cId="3132030691" sldId="742"/>
            <ac:picMk id="7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2:40.898" v="51" actId="14100"/>
        <pc:sldMkLst>
          <pc:docMk/>
          <pc:sldMk cId="1825234384" sldId="744"/>
        </pc:sldMkLst>
        <pc:spChg chg="mod">
          <ac:chgData name="Ayan Daluz" userId="befa8149-c6af-46c9-b27d-15d84abc302f" providerId="ADAL" clId="{A38CB52B-63EE-48E0-9C0B-181FCB757BEA}" dt="2022-01-18T05:42:37.482" v="49" actId="14100"/>
          <ac:spMkLst>
            <pc:docMk/>
            <pc:sldMk cId="1825234384" sldId="744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2:40.898" v="51" actId="14100"/>
          <ac:picMkLst>
            <pc:docMk/>
            <pc:sldMk cId="1825234384" sldId="744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2:49.410" v="54" actId="14100"/>
        <pc:sldMkLst>
          <pc:docMk/>
          <pc:sldMk cId="2232239442" sldId="747"/>
        </pc:sldMkLst>
        <pc:spChg chg="mod">
          <ac:chgData name="Ayan Daluz" userId="befa8149-c6af-46c9-b27d-15d84abc302f" providerId="ADAL" clId="{A38CB52B-63EE-48E0-9C0B-181FCB757BEA}" dt="2022-01-18T05:42:46.179" v="52" actId="14100"/>
          <ac:spMkLst>
            <pc:docMk/>
            <pc:sldMk cId="2232239442" sldId="747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2:49.410" v="54" actId="14100"/>
          <ac:picMkLst>
            <pc:docMk/>
            <pc:sldMk cId="2232239442" sldId="747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2:58.826" v="57" actId="14100"/>
        <pc:sldMkLst>
          <pc:docMk/>
          <pc:sldMk cId="711358579" sldId="750"/>
        </pc:sldMkLst>
        <pc:spChg chg="mod">
          <ac:chgData name="Ayan Daluz" userId="befa8149-c6af-46c9-b27d-15d84abc302f" providerId="ADAL" clId="{A38CB52B-63EE-48E0-9C0B-181FCB757BEA}" dt="2022-01-18T05:42:54.650" v="55" actId="14100"/>
          <ac:spMkLst>
            <pc:docMk/>
            <pc:sldMk cId="711358579" sldId="750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2:58.826" v="57" actId="14100"/>
          <ac:picMkLst>
            <pc:docMk/>
            <pc:sldMk cId="711358579" sldId="750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3:24:52.404" v="11" actId="20577"/>
        <pc:sldMkLst>
          <pc:docMk/>
          <pc:sldMk cId="4163227355" sldId="751"/>
        </pc:sldMkLst>
        <pc:spChg chg="mod">
          <ac:chgData name="Ayan Daluz" userId="befa8149-c6af-46c9-b27d-15d84abc302f" providerId="ADAL" clId="{A38CB52B-63EE-48E0-9C0B-181FCB757BEA}" dt="2022-01-18T03:24:52.404" v="11" actId="20577"/>
          <ac:spMkLst>
            <pc:docMk/>
            <pc:sldMk cId="4163227355" sldId="751"/>
            <ac:spMk id="21" creationId="{042D9E7B-D1BB-4A59-8D12-11E6C2FA55AC}"/>
          </ac:spMkLst>
        </pc:spChg>
      </pc:sldChg>
      <pc:sldChg chg="modSp mod">
        <pc:chgData name="Ayan Daluz" userId="befa8149-c6af-46c9-b27d-15d84abc302f" providerId="ADAL" clId="{A38CB52B-63EE-48E0-9C0B-181FCB757BEA}" dt="2022-01-18T05:43:11.747" v="60" actId="14100"/>
        <pc:sldMkLst>
          <pc:docMk/>
          <pc:sldMk cId="2159795752" sldId="758"/>
        </pc:sldMkLst>
        <pc:spChg chg="mod">
          <ac:chgData name="Ayan Daluz" userId="befa8149-c6af-46c9-b27d-15d84abc302f" providerId="ADAL" clId="{A38CB52B-63EE-48E0-9C0B-181FCB757BEA}" dt="2022-01-18T05:43:07.730" v="58" actId="14100"/>
          <ac:spMkLst>
            <pc:docMk/>
            <pc:sldMk cId="2159795752" sldId="758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3:11.747" v="60" actId="14100"/>
          <ac:picMkLst>
            <pc:docMk/>
            <pc:sldMk cId="2159795752" sldId="758"/>
            <ac:picMk id="3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3:16.921" v="61" actId="1076"/>
        <pc:sldMkLst>
          <pc:docMk/>
          <pc:sldMk cId="713507250" sldId="759"/>
        </pc:sldMkLst>
        <pc:picChg chg="mod">
          <ac:chgData name="Ayan Daluz" userId="befa8149-c6af-46c9-b27d-15d84abc302f" providerId="ADAL" clId="{A38CB52B-63EE-48E0-9C0B-181FCB757BEA}" dt="2022-01-18T05:43:16.921" v="61" actId="1076"/>
          <ac:picMkLst>
            <pc:docMk/>
            <pc:sldMk cId="713507250" sldId="759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3:28.066" v="65" actId="1076"/>
        <pc:sldMkLst>
          <pc:docMk/>
          <pc:sldMk cId="4105382562" sldId="760"/>
        </pc:sldMkLst>
        <pc:spChg chg="mod">
          <ac:chgData name="Ayan Daluz" userId="befa8149-c6af-46c9-b27d-15d84abc302f" providerId="ADAL" clId="{A38CB52B-63EE-48E0-9C0B-181FCB757BEA}" dt="2022-01-18T05:43:22.666" v="62" actId="14100"/>
          <ac:spMkLst>
            <pc:docMk/>
            <pc:sldMk cId="4105382562" sldId="760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3:28.066" v="65" actId="1076"/>
          <ac:picMkLst>
            <pc:docMk/>
            <pc:sldMk cId="4105382562" sldId="760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3:37.954" v="69" actId="14100"/>
        <pc:sldMkLst>
          <pc:docMk/>
          <pc:sldMk cId="771723677" sldId="761"/>
        </pc:sldMkLst>
        <pc:spChg chg="mod">
          <ac:chgData name="Ayan Daluz" userId="befa8149-c6af-46c9-b27d-15d84abc302f" providerId="ADAL" clId="{A38CB52B-63EE-48E0-9C0B-181FCB757BEA}" dt="2022-01-18T05:43:33.370" v="67" actId="14100"/>
          <ac:spMkLst>
            <pc:docMk/>
            <pc:sldMk cId="771723677" sldId="761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3:37.954" v="69" actId="14100"/>
          <ac:picMkLst>
            <pc:docMk/>
            <pc:sldMk cId="771723677" sldId="761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3:47.722" v="72" actId="14100"/>
        <pc:sldMkLst>
          <pc:docMk/>
          <pc:sldMk cId="2364271512" sldId="769"/>
        </pc:sldMkLst>
        <pc:spChg chg="mod">
          <ac:chgData name="Ayan Daluz" userId="befa8149-c6af-46c9-b27d-15d84abc302f" providerId="ADAL" clId="{A38CB52B-63EE-48E0-9C0B-181FCB757BEA}" dt="2022-01-18T05:43:43.642" v="70" actId="14100"/>
          <ac:spMkLst>
            <pc:docMk/>
            <pc:sldMk cId="2364271512" sldId="769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3:47.722" v="72" actId="14100"/>
          <ac:picMkLst>
            <pc:docMk/>
            <pc:sldMk cId="2364271512" sldId="769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38CB52B-63EE-48E0-9C0B-181FCB757BEA}" dt="2022-01-18T05:44:02.057" v="78" actId="1076"/>
        <pc:sldMkLst>
          <pc:docMk/>
          <pc:sldMk cId="3650775265" sldId="771"/>
        </pc:sldMkLst>
        <pc:spChg chg="mod">
          <ac:chgData name="Ayan Daluz" userId="befa8149-c6af-46c9-b27d-15d84abc302f" providerId="ADAL" clId="{A38CB52B-63EE-48E0-9C0B-181FCB757BEA}" dt="2022-01-18T05:43:56.969" v="75" actId="1076"/>
          <ac:spMkLst>
            <pc:docMk/>
            <pc:sldMk cId="3650775265" sldId="771"/>
            <ac:spMk id="21" creationId="{042D9E7B-D1BB-4A59-8D12-11E6C2FA55AC}"/>
          </ac:spMkLst>
        </pc:spChg>
        <pc:picChg chg="mod">
          <ac:chgData name="Ayan Daluz" userId="befa8149-c6af-46c9-b27d-15d84abc302f" providerId="ADAL" clId="{A38CB52B-63EE-48E0-9C0B-181FCB757BEA}" dt="2022-01-18T05:44:02.057" v="78" actId="1076"/>
          <ac:picMkLst>
            <pc:docMk/>
            <pc:sldMk cId="3650775265" sldId="771"/>
            <ac:picMk id="2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6EC20A-6C0C-48FC-9627-C2F73C472C5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048B4E9-5244-4AAA-B6A1-D2D1B0FF8A33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PH" sz="2200" dirty="0"/>
            <a:t>The date of the treatment</a:t>
          </a:r>
        </a:p>
      </dgm:t>
    </dgm:pt>
    <dgm:pt modelId="{21883F31-41C4-44CE-95F1-6FD42315656C}" type="parTrans" cxnId="{65F55F05-AEE4-48A4-9E39-25078550B48C}">
      <dgm:prSet/>
      <dgm:spPr/>
      <dgm:t>
        <a:bodyPr/>
        <a:lstStyle/>
        <a:p>
          <a:pPr algn="just"/>
          <a:endParaRPr lang="en-PH" sz="2200"/>
        </a:p>
      </dgm:t>
    </dgm:pt>
    <dgm:pt modelId="{FDB1AC7E-A187-48A3-A159-F274E02444A7}" type="sibTrans" cxnId="{65F55F05-AEE4-48A4-9E39-25078550B48C}">
      <dgm:prSet/>
      <dgm:spPr/>
      <dgm:t>
        <a:bodyPr/>
        <a:lstStyle/>
        <a:p>
          <a:pPr algn="just"/>
          <a:endParaRPr lang="en-PH" sz="2200"/>
        </a:p>
      </dgm:t>
    </dgm:pt>
    <dgm:pt modelId="{2D119D78-9658-4CFC-A750-4424F46E3D3D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PH" sz="2200" dirty="0"/>
            <a:t>The nature of the treatment</a:t>
          </a:r>
        </a:p>
      </dgm:t>
    </dgm:pt>
    <dgm:pt modelId="{8C5BEA45-A4E6-450A-BCF3-DEC22FD78DA5}" type="parTrans" cxnId="{2F446DBB-EA46-4AF1-8B94-736D49C9F10D}">
      <dgm:prSet/>
      <dgm:spPr/>
      <dgm:t>
        <a:bodyPr/>
        <a:lstStyle/>
        <a:p>
          <a:pPr algn="just"/>
          <a:endParaRPr lang="en-PH" sz="2200"/>
        </a:p>
      </dgm:t>
    </dgm:pt>
    <dgm:pt modelId="{206FE486-A112-4400-B0E3-466F4EF0C945}" type="sibTrans" cxnId="{2F446DBB-EA46-4AF1-8B94-736D49C9F10D}">
      <dgm:prSet/>
      <dgm:spPr/>
      <dgm:t>
        <a:bodyPr/>
        <a:lstStyle/>
        <a:p>
          <a:pPr algn="just"/>
          <a:endParaRPr lang="en-PH" sz="2200"/>
        </a:p>
      </dgm:t>
    </dgm:pt>
    <dgm:pt modelId="{446BA992-C3EE-4328-AD89-532508984AB9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PH" sz="2200" dirty="0"/>
            <a:t>The type of </a:t>
          </a:r>
          <a:r>
            <a:rPr lang="en-PH" sz="2200" dirty="0" err="1"/>
            <a:t>anaesthetic</a:t>
          </a:r>
          <a:r>
            <a:rPr lang="en-PH" sz="2200" dirty="0"/>
            <a:t>, if any, given to the patient</a:t>
          </a:r>
        </a:p>
      </dgm:t>
    </dgm:pt>
    <dgm:pt modelId="{714E76B1-5363-45B5-A579-A3E4444EF2B0}" type="parTrans" cxnId="{0C45D282-589D-44F7-8FEF-6AD708D98C76}">
      <dgm:prSet/>
      <dgm:spPr/>
      <dgm:t>
        <a:bodyPr/>
        <a:lstStyle/>
        <a:p>
          <a:pPr algn="just"/>
          <a:endParaRPr lang="en-PH" sz="2200"/>
        </a:p>
      </dgm:t>
    </dgm:pt>
    <dgm:pt modelId="{BEFF203D-36C9-4506-AD97-EE67AE2349F7}" type="sibTrans" cxnId="{0C45D282-589D-44F7-8FEF-6AD708D98C76}">
      <dgm:prSet/>
      <dgm:spPr/>
      <dgm:t>
        <a:bodyPr/>
        <a:lstStyle/>
        <a:p>
          <a:pPr algn="just"/>
          <a:endParaRPr lang="en-PH" sz="2200"/>
        </a:p>
      </dgm:t>
    </dgm:pt>
    <dgm:pt modelId="{75C1F47F-AAE1-4403-B969-EAB6C3C48EC7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PH" sz="2200" dirty="0"/>
            <a:t>The name of any person who gave or performed the treatment</a:t>
          </a:r>
        </a:p>
      </dgm:t>
    </dgm:pt>
    <dgm:pt modelId="{752D16E5-2057-4F09-9CE1-AB6BDB0EFB28}" type="parTrans" cxnId="{49855615-6331-4D8F-A611-D95BDB8435EE}">
      <dgm:prSet/>
      <dgm:spPr/>
      <dgm:t>
        <a:bodyPr/>
        <a:lstStyle/>
        <a:p>
          <a:pPr algn="just"/>
          <a:endParaRPr lang="en-PH" sz="2200"/>
        </a:p>
      </dgm:t>
    </dgm:pt>
    <dgm:pt modelId="{39C19D88-CBFD-43C3-BED5-AF9829095F91}" type="sibTrans" cxnId="{49855615-6331-4D8F-A611-D95BDB8435EE}">
      <dgm:prSet/>
      <dgm:spPr/>
      <dgm:t>
        <a:bodyPr/>
        <a:lstStyle/>
        <a:p>
          <a:pPr algn="just"/>
          <a:endParaRPr lang="en-PH" sz="2200"/>
        </a:p>
      </dgm:t>
    </dgm:pt>
    <dgm:pt modelId="{5A6324D4-E017-4258-91B7-D4E626AD1BF9}" type="pres">
      <dgm:prSet presAssocID="{906EC20A-6C0C-48FC-9627-C2F73C472C54}" presName="linear" presStyleCnt="0">
        <dgm:presLayoutVars>
          <dgm:animLvl val="lvl"/>
          <dgm:resizeHandles val="exact"/>
        </dgm:presLayoutVars>
      </dgm:prSet>
      <dgm:spPr/>
    </dgm:pt>
    <dgm:pt modelId="{F2EC75D8-254B-459A-B335-370E6DECF938}" type="pres">
      <dgm:prSet presAssocID="{5048B4E9-5244-4AAA-B6A1-D2D1B0FF8A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99E297-AD86-4EB5-A83B-932636B3CB60}" type="pres">
      <dgm:prSet presAssocID="{FDB1AC7E-A187-48A3-A159-F274E02444A7}" presName="spacer" presStyleCnt="0"/>
      <dgm:spPr/>
    </dgm:pt>
    <dgm:pt modelId="{F23B8E49-9F02-4140-AB44-DB8236515F2F}" type="pres">
      <dgm:prSet presAssocID="{2D119D78-9658-4CFC-A750-4424F46E3D3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5331A0-396B-4CB7-B1AE-539657806160}" type="pres">
      <dgm:prSet presAssocID="{206FE486-A112-4400-B0E3-466F4EF0C945}" presName="spacer" presStyleCnt="0"/>
      <dgm:spPr/>
    </dgm:pt>
    <dgm:pt modelId="{CEBF047B-1C8C-4B75-A0FB-57D0009AC8F4}" type="pres">
      <dgm:prSet presAssocID="{75C1F47F-AAE1-4403-B969-EAB6C3C48E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0987C89-1851-432D-BBD6-B97C2FF7C31D}" type="pres">
      <dgm:prSet presAssocID="{39C19D88-CBFD-43C3-BED5-AF9829095F91}" presName="spacer" presStyleCnt="0"/>
      <dgm:spPr/>
    </dgm:pt>
    <dgm:pt modelId="{36FBCC52-CF60-4575-923A-372D500AA5DD}" type="pres">
      <dgm:prSet presAssocID="{446BA992-C3EE-4328-AD89-532508984AB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F55F05-AEE4-48A4-9E39-25078550B48C}" srcId="{906EC20A-6C0C-48FC-9627-C2F73C472C54}" destId="{5048B4E9-5244-4AAA-B6A1-D2D1B0FF8A33}" srcOrd="0" destOrd="0" parTransId="{21883F31-41C4-44CE-95F1-6FD42315656C}" sibTransId="{FDB1AC7E-A187-48A3-A159-F274E02444A7}"/>
    <dgm:cxn modelId="{49855615-6331-4D8F-A611-D95BDB8435EE}" srcId="{906EC20A-6C0C-48FC-9627-C2F73C472C54}" destId="{75C1F47F-AAE1-4403-B969-EAB6C3C48EC7}" srcOrd="2" destOrd="0" parTransId="{752D16E5-2057-4F09-9CE1-AB6BDB0EFB28}" sibTransId="{39C19D88-CBFD-43C3-BED5-AF9829095F91}"/>
    <dgm:cxn modelId="{E3A72E33-2D86-46F8-B7EB-482D1B96EC30}" type="presOf" srcId="{75C1F47F-AAE1-4403-B969-EAB6C3C48EC7}" destId="{CEBF047B-1C8C-4B75-A0FB-57D0009AC8F4}" srcOrd="0" destOrd="0" presId="urn:microsoft.com/office/officeart/2005/8/layout/vList2"/>
    <dgm:cxn modelId="{65D35337-BEFF-42EB-8519-BE9E3FF9F262}" type="presOf" srcId="{906EC20A-6C0C-48FC-9627-C2F73C472C54}" destId="{5A6324D4-E017-4258-91B7-D4E626AD1BF9}" srcOrd="0" destOrd="0" presId="urn:microsoft.com/office/officeart/2005/8/layout/vList2"/>
    <dgm:cxn modelId="{21DD294E-27F3-4ECF-9DF1-99D87E902721}" type="presOf" srcId="{2D119D78-9658-4CFC-A750-4424F46E3D3D}" destId="{F23B8E49-9F02-4140-AB44-DB8236515F2F}" srcOrd="0" destOrd="0" presId="urn:microsoft.com/office/officeart/2005/8/layout/vList2"/>
    <dgm:cxn modelId="{0C45D282-589D-44F7-8FEF-6AD708D98C76}" srcId="{906EC20A-6C0C-48FC-9627-C2F73C472C54}" destId="{446BA992-C3EE-4328-AD89-532508984AB9}" srcOrd="3" destOrd="0" parTransId="{714E76B1-5363-45B5-A579-A3E4444EF2B0}" sibTransId="{BEFF203D-36C9-4506-AD97-EE67AE2349F7}"/>
    <dgm:cxn modelId="{F4C59BB7-A3BA-4BAB-917E-64E34C29523F}" type="presOf" srcId="{5048B4E9-5244-4AAA-B6A1-D2D1B0FF8A33}" destId="{F2EC75D8-254B-459A-B335-370E6DECF938}" srcOrd="0" destOrd="0" presId="urn:microsoft.com/office/officeart/2005/8/layout/vList2"/>
    <dgm:cxn modelId="{2F446DBB-EA46-4AF1-8B94-736D49C9F10D}" srcId="{906EC20A-6C0C-48FC-9627-C2F73C472C54}" destId="{2D119D78-9658-4CFC-A750-4424F46E3D3D}" srcOrd="1" destOrd="0" parTransId="{8C5BEA45-A4E6-450A-BCF3-DEC22FD78DA5}" sibTransId="{206FE486-A112-4400-B0E3-466F4EF0C945}"/>
    <dgm:cxn modelId="{FC04B5E4-66E7-48B5-8121-4BD62EA3956E}" type="presOf" srcId="{446BA992-C3EE-4328-AD89-532508984AB9}" destId="{36FBCC52-CF60-4575-923A-372D500AA5DD}" srcOrd="0" destOrd="0" presId="urn:microsoft.com/office/officeart/2005/8/layout/vList2"/>
    <dgm:cxn modelId="{CA630377-120B-4C8C-8977-62285268A374}" type="presParOf" srcId="{5A6324D4-E017-4258-91B7-D4E626AD1BF9}" destId="{F2EC75D8-254B-459A-B335-370E6DECF938}" srcOrd="0" destOrd="0" presId="urn:microsoft.com/office/officeart/2005/8/layout/vList2"/>
    <dgm:cxn modelId="{4F43963F-28ED-4809-B3ED-CB0F43DDB6E9}" type="presParOf" srcId="{5A6324D4-E017-4258-91B7-D4E626AD1BF9}" destId="{5A99E297-AD86-4EB5-A83B-932636B3CB60}" srcOrd="1" destOrd="0" presId="urn:microsoft.com/office/officeart/2005/8/layout/vList2"/>
    <dgm:cxn modelId="{B109ABA7-2A24-4F15-B09C-C9749311959C}" type="presParOf" srcId="{5A6324D4-E017-4258-91B7-D4E626AD1BF9}" destId="{F23B8E49-9F02-4140-AB44-DB8236515F2F}" srcOrd="2" destOrd="0" presId="urn:microsoft.com/office/officeart/2005/8/layout/vList2"/>
    <dgm:cxn modelId="{F4518529-2885-43B9-A7CA-33B9C5E0F916}" type="presParOf" srcId="{5A6324D4-E017-4258-91B7-D4E626AD1BF9}" destId="{2B5331A0-396B-4CB7-B1AE-539657806160}" srcOrd="3" destOrd="0" presId="urn:microsoft.com/office/officeart/2005/8/layout/vList2"/>
    <dgm:cxn modelId="{21CADE2B-0C11-4A10-9868-2D67600F0DC7}" type="presParOf" srcId="{5A6324D4-E017-4258-91B7-D4E626AD1BF9}" destId="{CEBF047B-1C8C-4B75-A0FB-57D0009AC8F4}" srcOrd="4" destOrd="0" presId="urn:microsoft.com/office/officeart/2005/8/layout/vList2"/>
    <dgm:cxn modelId="{E9882871-CBE5-41D9-B90A-A9B3825BEBA1}" type="presParOf" srcId="{5A6324D4-E017-4258-91B7-D4E626AD1BF9}" destId="{40987C89-1851-432D-BBD6-B97C2FF7C31D}" srcOrd="5" destOrd="0" presId="urn:microsoft.com/office/officeart/2005/8/layout/vList2"/>
    <dgm:cxn modelId="{49033764-7BAD-40D8-9983-50550E5826F9}" type="presParOf" srcId="{5A6324D4-E017-4258-91B7-D4E626AD1BF9}" destId="{36FBCC52-CF60-4575-923A-372D500AA5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6EC20A-6C0C-48FC-9627-C2F73C472C5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67291756-B5C0-4D31-BB7B-AE48F493316A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PH" sz="2200" dirty="0"/>
            <a:t>The tissues, if any, sent to pathology</a:t>
          </a:r>
        </a:p>
      </dgm:t>
    </dgm:pt>
    <dgm:pt modelId="{60BBECDB-12AF-409C-B62A-A8CA37CE93A8}" type="parTrans" cxnId="{CB09B5AA-7425-4CFF-850A-F16002222C61}">
      <dgm:prSet/>
      <dgm:spPr/>
      <dgm:t>
        <a:bodyPr/>
        <a:lstStyle/>
        <a:p>
          <a:pPr algn="just"/>
          <a:endParaRPr lang="en-PH" sz="2200"/>
        </a:p>
      </dgm:t>
    </dgm:pt>
    <dgm:pt modelId="{AA0BF400-8E31-440E-9DCA-CD8C6C892F08}" type="sibTrans" cxnId="{CB09B5AA-7425-4CFF-850A-F16002222C61}">
      <dgm:prSet/>
      <dgm:spPr/>
      <dgm:t>
        <a:bodyPr/>
        <a:lstStyle/>
        <a:p>
          <a:pPr algn="just"/>
          <a:endParaRPr lang="en-PH" sz="2200"/>
        </a:p>
      </dgm:t>
    </dgm:pt>
    <dgm:pt modelId="{82B12F1E-FE00-4A3C-87D1-AA163F7D2176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PH" sz="2200" dirty="0"/>
            <a:t>The results or findings made concerning the treatment</a:t>
          </a:r>
        </a:p>
      </dgm:t>
    </dgm:pt>
    <dgm:pt modelId="{2457CFD8-0ADE-4907-B7A8-34094C9F769F}" type="parTrans" cxnId="{DA168D75-273F-4F94-AD67-AB3D3CC4B26B}">
      <dgm:prSet/>
      <dgm:spPr/>
      <dgm:t>
        <a:bodyPr/>
        <a:lstStyle/>
        <a:p>
          <a:pPr algn="just"/>
          <a:endParaRPr lang="en-PH" sz="2200"/>
        </a:p>
      </dgm:t>
    </dgm:pt>
    <dgm:pt modelId="{965566A6-E709-4A29-B5FB-411038D410F8}" type="sibTrans" cxnId="{DA168D75-273F-4F94-AD67-AB3D3CC4B26B}">
      <dgm:prSet/>
      <dgm:spPr/>
      <dgm:t>
        <a:bodyPr/>
        <a:lstStyle/>
        <a:p>
          <a:pPr algn="just"/>
          <a:endParaRPr lang="en-PH" sz="2200"/>
        </a:p>
      </dgm:t>
    </dgm:pt>
    <dgm:pt modelId="{5A6324D4-E017-4258-91B7-D4E626AD1BF9}" type="pres">
      <dgm:prSet presAssocID="{906EC20A-6C0C-48FC-9627-C2F73C472C54}" presName="linear" presStyleCnt="0">
        <dgm:presLayoutVars>
          <dgm:animLvl val="lvl"/>
          <dgm:resizeHandles val="exact"/>
        </dgm:presLayoutVars>
      </dgm:prSet>
      <dgm:spPr/>
    </dgm:pt>
    <dgm:pt modelId="{220B02BC-E44F-473C-8FED-1FF04471162F}" type="pres">
      <dgm:prSet presAssocID="{67291756-B5C0-4D31-BB7B-AE48F493316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7388ED-C49C-4D72-BC0C-2A26C9C78C33}" type="pres">
      <dgm:prSet presAssocID="{AA0BF400-8E31-440E-9DCA-CD8C6C892F08}" presName="spacer" presStyleCnt="0"/>
      <dgm:spPr/>
    </dgm:pt>
    <dgm:pt modelId="{29F8053B-1865-4F21-8FE6-54B7AB0C5651}" type="pres">
      <dgm:prSet presAssocID="{82B12F1E-FE00-4A3C-87D1-AA163F7D217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244D625-85A9-44D3-AE60-14CD756899C7}" type="presOf" srcId="{82B12F1E-FE00-4A3C-87D1-AA163F7D2176}" destId="{29F8053B-1865-4F21-8FE6-54B7AB0C5651}" srcOrd="0" destOrd="0" presId="urn:microsoft.com/office/officeart/2005/8/layout/vList2"/>
    <dgm:cxn modelId="{65D35337-BEFF-42EB-8519-BE9E3FF9F262}" type="presOf" srcId="{906EC20A-6C0C-48FC-9627-C2F73C472C54}" destId="{5A6324D4-E017-4258-91B7-D4E626AD1BF9}" srcOrd="0" destOrd="0" presId="urn:microsoft.com/office/officeart/2005/8/layout/vList2"/>
    <dgm:cxn modelId="{DA168D75-273F-4F94-AD67-AB3D3CC4B26B}" srcId="{906EC20A-6C0C-48FC-9627-C2F73C472C54}" destId="{82B12F1E-FE00-4A3C-87D1-AA163F7D2176}" srcOrd="1" destOrd="0" parTransId="{2457CFD8-0ADE-4907-B7A8-34094C9F769F}" sibTransId="{965566A6-E709-4A29-B5FB-411038D410F8}"/>
    <dgm:cxn modelId="{455C665A-7D5D-46AC-99B2-93FC8E1B7A15}" type="presOf" srcId="{67291756-B5C0-4D31-BB7B-AE48F493316A}" destId="{220B02BC-E44F-473C-8FED-1FF04471162F}" srcOrd="0" destOrd="0" presId="urn:microsoft.com/office/officeart/2005/8/layout/vList2"/>
    <dgm:cxn modelId="{CB09B5AA-7425-4CFF-850A-F16002222C61}" srcId="{906EC20A-6C0C-48FC-9627-C2F73C472C54}" destId="{67291756-B5C0-4D31-BB7B-AE48F493316A}" srcOrd="0" destOrd="0" parTransId="{60BBECDB-12AF-409C-B62A-A8CA37CE93A8}" sibTransId="{AA0BF400-8E31-440E-9DCA-CD8C6C892F08}"/>
    <dgm:cxn modelId="{AC67D213-A390-475A-8CD5-C19588D427F0}" type="presParOf" srcId="{5A6324D4-E017-4258-91B7-D4E626AD1BF9}" destId="{220B02BC-E44F-473C-8FED-1FF04471162F}" srcOrd="0" destOrd="0" presId="urn:microsoft.com/office/officeart/2005/8/layout/vList2"/>
    <dgm:cxn modelId="{0739EA47-A136-45A6-9882-D63D1568D62C}" type="presParOf" srcId="{5A6324D4-E017-4258-91B7-D4E626AD1BF9}" destId="{CB7388ED-C49C-4D72-BC0C-2A26C9C78C33}" srcOrd="1" destOrd="0" presId="urn:microsoft.com/office/officeart/2005/8/layout/vList2"/>
    <dgm:cxn modelId="{70E19838-E8CF-464F-BF71-8E5855ABBC29}" type="presParOf" srcId="{5A6324D4-E017-4258-91B7-D4E626AD1BF9}" destId="{29F8053B-1865-4F21-8FE6-54B7AB0C565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C72CA9-1D9F-4D20-A7CA-3FBFE62E153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14DDDB6-8547-4BA0-9CBB-1F558E1B36D1}">
      <dgm:prSet phldrT="[Text]" custT="1"/>
      <dgm:spPr/>
      <dgm:t>
        <a:bodyPr/>
        <a:lstStyle/>
        <a:p>
          <a:pPr algn="ctr"/>
          <a:r>
            <a:rPr lang="en-AU" sz="2200"/>
            <a:t>Client records</a:t>
          </a:r>
        </a:p>
      </dgm:t>
    </dgm:pt>
    <dgm:pt modelId="{5C9ADF64-C9BB-42AB-82D4-DED8F10F7134}" type="parTrans" cxnId="{D09A0265-7CE7-46E2-9703-3291708A71B1}">
      <dgm:prSet/>
      <dgm:spPr/>
      <dgm:t>
        <a:bodyPr/>
        <a:lstStyle/>
        <a:p>
          <a:pPr algn="ctr"/>
          <a:endParaRPr lang="en-AU" sz="2200"/>
        </a:p>
      </dgm:t>
    </dgm:pt>
    <dgm:pt modelId="{4BADB5A3-6AF2-4D03-BE7D-64442BD07F34}" type="sibTrans" cxnId="{D09A0265-7CE7-46E2-9703-3291708A71B1}">
      <dgm:prSet/>
      <dgm:spPr/>
      <dgm:t>
        <a:bodyPr/>
        <a:lstStyle/>
        <a:p>
          <a:pPr algn="ctr"/>
          <a:endParaRPr lang="en-AU" sz="2200"/>
        </a:p>
      </dgm:t>
    </dgm:pt>
    <dgm:pt modelId="{CD8CEBE6-141E-4428-8F66-C8EC29BC40C4}">
      <dgm:prSet phldrT="[Text]" custT="1"/>
      <dgm:spPr/>
      <dgm:t>
        <a:bodyPr/>
        <a:lstStyle/>
        <a:p>
          <a:pPr algn="ctr"/>
          <a:r>
            <a:rPr lang="en-AU" sz="2200"/>
            <a:t>Client feedback</a:t>
          </a:r>
        </a:p>
      </dgm:t>
    </dgm:pt>
    <dgm:pt modelId="{E46A45A5-8E8F-49FF-B85B-A522732F2FB0}" type="parTrans" cxnId="{298C9254-05A4-476E-988D-F304BA12590D}">
      <dgm:prSet/>
      <dgm:spPr/>
      <dgm:t>
        <a:bodyPr/>
        <a:lstStyle/>
        <a:p>
          <a:pPr algn="ctr"/>
          <a:endParaRPr lang="en-AU" sz="2200"/>
        </a:p>
      </dgm:t>
    </dgm:pt>
    <dgm:pt modelId="{F02C5B9F-CDEE-4B70-85B0-CDF98144B7AF}" type="sibTrans" cxnId="{298C9254-05A4-476E-988D-F304BA12590D}">
      <dgm:prSet/>
      <dgm:spPr/>
      <dgm:t>
        <a:bodyPr/>
        <a:lstStyle/>
        <a:p>
          <a:pPr algn="ctr"/>
          <a:endParaRPr lang="en-AU" sz="2200"/>
        </a:p>
      </dgm:t>
    </dgm:pt>
    <dgm:pt modelId="{97669D8F-58C1-47C3-82CD-351A8CB03A11}">
      <dgm:prSet phldrT="[Text]" custT="1"/>
      <dgm:spPr/>
      <dgm:t>
        <a:bodyPr/>
        <a:lstStyle/>
        <a:p>
          <a:pPr algn="ctr"/>
          <a:r>
            <a:rPr lang="en-AU" sz="2200"/>
            <a:t>Reports</a:t>
          </a:r>
        </a:p>
      </dgm:t>
    </dgm:pt>
    <dgm:pt modelId="{C1D2ABB2-E6D6-4821-BA33-5B83C4157B08}" type="parTrans" cxnId="{B1BDFBF5-D415-49D4-9615-CD1AEC720AF9}">
      <dgm:prSet/>
      <dgm:spPr/>
      <dgm:t>
        <a:bodyPr/>
        <a:lstStyle/>
        <a:p>
          <a:pPr algn="ctr"/>
          <a:endParaRPr lang="en-AU" sz="2200"/>
        </a:p>
      </dgm:t>
    </dgm:pt>
    <dgm:pt modelId="{F6BE8CD7-934A-451D-AC6D-E6DB5962EE41}" type="sibTrans" cxnId="{B1BDFBF5-D415-49D4-9615-CD1AEC720AF9}">
      <dgm:prSet/>
      <dgm:spPr/>
      <dgm:t>
        <a:bodyPr/>
        <a:lstStyle/>
        <a:p>
          <a:pPr algn="ctr"/>
          <a:endParaRPr lang="en-AU" sz="2200"/>
        </a:p>
      </dgm:t>
    </dgm:pt>
    <dgm:pt modelId="{16B1B3F8-86DF-4B03-8A21-E6ABEC9D7DC7}">
      <dgm:prSet phldrT="[Text]" custT="1"/>
      <dgm:spPr/>
      <dgm:t>
        <a:bodyPr/>
        <a:lstStyle/>
        <a:p>
          <a:pPr algn="ctr"/>
          <a:r>
            <a:rPr lang="en-AU" sz="2200"/>
            <a:t>Letters</a:t>
          </a:r>
        </a:p>
      </dgm:t>
    </dgm:pt>
    <dgm:pt modelId="{97FB400D-9443-4FEA-B367-B1DE0E24259F}" type="parTrans" cxnId="{02505FB1-C0E0-4FA1-9490-B9905444AC42}">
      <dgm:prSet/>
      <dgm:spPr/>
      <dgm:t>
        <a:bodyPr/>
        <a:lstStyle/>
        <a:p>
          <a:pPr algn="ctr"/>
          <a:endParaRPr lang="en-AU" sz="2200"/>
        </a:p>
      </dgm:t>
    </dgm:pt>
    <dgm:pt modelId="{24CD9389-9DBF-40C1-934D-6234A6AE1B02}" type="sibTrans" cxnId="{02505FB1-C0E0-4FA1-9490-B9905444AC42}">
      <dgm:prSet/>
      <dgm:spPr/>
      <dgm:t>
        <a:bodyPr/>
        <a:lstStyle/>
        <a:p>
          <a:pPr algn="ctr"/>
          <a:endParaRPr lang="en-AU" sz="2200"/>
        </a:p>
      </dgm:t>
    </dgm:pt>
    <dgm:pt modelId="{6C1E0242-DEFA-4BCC-97CA-3E201648B49D}">
      <dgm:prSet phldrT="[Text]" custT="1"/>
      <dgm:spPr/>
      <dgm:t>
        <a:bodyPr/>
        <a:lstStyle/>
        <a:p>
          <a:pPr algn="ctr"/>
          <a:r>
            <a:rPr lang="en-AU" sz="2200" dirty="0"/>
            <a:t>Contracts</a:t>
          </a:r>
        </a:p>
      </dgm:t>
    </dgm:pt>
    <dgm:pt modelId="{13A458A8-301F-40FC-B289-22EB7D260182}" type="parTrans" cxnId="{3092A081-F732-416F-B203-7242D9CA95B2}">
      <dgm:prSet/>
      <dgm:spPr/>
      <dgm:t>
        <a:bodyPr/>
        <a:lstStyle/>
        <a:p>
          <a:pPr algn="ctr"/>
          <a:endParaRPr lang="en-AU" sz="2200"/>
        </a:p>
      </dgm:t>
    </dgm:pt>
    <dgm:pt modelId="{BA159888-95BC-444A-8D5A-A85089AC5974}" type="sibTrans" cxnId="{3092A081-F732-416F-B203-7242D9CA95B2}">
      <dgm:prSet/>
      <dgm:spPr/>
      <dgm:t>
        <a:bodyPr/>
        <a:lstStyle/>
        <a:p>
          <a:pPr algn="ctr"/>
          <a:endParaRPr lang="en-AU" sz="2200"/>
        </a:p>
      </dgm:t>
    </dgm:pt>
    <dgm:pt modelId="{38183C1E-1693-4B96-BF14-4F30BCD916FF}">
      <dgm:prSet phldrT="[Text]" custT="1"/>
      <dgm:spPr/>
      <dgm:t>
        <a:bodyPr/>
        <a:lstStyle/>
        <a:p>
          <a:pPr algn="ctr"/>
          <a:r>
            <a:rPr lang="en-AU" sz="2200"/>
            <a:t>Inquiries</a:t>
          </a:r>
        </a:p>
      </dgm:t>
    </dgm:pt>
    <dgm:pt modelId="{140032CD-E8B5-4933-88BF-A8691A1116FC}" type="parTrans" cxnId="{F59B4CF0-EF20-44D1-9C1A-F8907B6B5F98}">
      <dgm:prSet/>
      <dgm:spPr/>
      <dgm:t>
        <a:bodyPr/>
        <a:lstStyle/>
        <a:p>
          <a:pPr algn="ctr"/>
          <a:endParaRPr lang="en-AU" sz="2200"/>
        </a:p>
      </dgm:t>
    </dgm:pt>
    <dgm:pt modelId="{C7A0553C-DF43-4ED9-8999-7637E11A53B8}" type="sibTrans" cxnId="{F59B4CF0-EF20-44D1-9C1A-F8907B6B5F98}">
      <dgm:prSet/>
      <dgm:spPr/>
      <dgm:t>
        <a:bodyPr/>
        <a:lstStyle/>
        <a:p>
          <a:pPr algn="ctr"/>
          <a:endParaRPr lang="en-AU" sz="2200"/>
        </a:p>
      </dgm:t>
    </dgm:pt>
    <dgm:pt modelId="{F9018ABC-0948-4D15-B457-884DD64F1CEC}" type="pres">
      <dgm:prSet presAssocID="{5CC72CA9-1D9F-4D20-A7CA-3FBFE62E1531}" presName="diagram" presStyleCnt="0">
        <dgm:presLayoutVars>
          <dgm:dir/>
          <dgm:resizeHandles val="exact"/>
        </dgm:presLayoutVars>
      </dgm:prSet>
      <dgm:spPr/>
    </dgm:pt>
    <dgm:pt modelId="{9160A2F2-D677-4C65-8E2C-E621A631F0F3}" type="pres">
      <dgm:prSet presAssocID="{16B1B3F8-86DF-4B03-8A21-E6ABEC9D7DC7}" presName="node" presStyleLbl="node1" presStyleIdx="0" presStyleCnt="6">
        <dgm:presLayoutVars>
          <dgm:bulletEnabled val="1"/>
        </dgm:presLayoutVars>
      </dgm:prSet>
      <dgm:spPr/>
    </dgm:pt>
    <dgm:pt modelId="{265A0801-12CE-4F74-A692-C5A2C57F575C}" type="pres">
      <dgm:prSet presAssocID="{24CD9389-9DBF-40C1-934D-6234A6AE1B02}" presName="sibTrans" presStyleCnt="0"/>
      <dgm:spPr/>
    </dgm:pt>
    <dgm:pt modelId="{676DF442-70C4-423A-89B8-93BECEC2396F}" type="pres">
      <dgm:prSet presAssocID="{6C1E0242-DEFA-4BCC-97CA-3E201648B49D}" presName="node" presStyleLbl="node1" presStyleIdx="1" presStyleCnt="6">
        <dgm:presLayoutVars>
          <dgm:bulletEnabled val="1"/>
        </dgm:presLayoutVars>
      </dgm:prSet>
      <dgm:spPr/>
    </dgm:pt>
    <dgm:pt modelId="{1A6C8E83-6D9B-4981-BDFE-C9CAA9B474D2}" type="pres">
      <dgm:prSet presAssocID="{BA159888-95BC-444A-8D5A-A85089AC5974}" presName="sibTrans" presStyleCnt="0"/>
      <dgm:spPr/>
    </dgm:pt>
    <dgm:pt modelId="{337A8C62-19A5-4993-84BD-D65A222F6988}" type="pres">
      <dgm:prSet presAssocID="{38183C1E-1693-4B96-BF14-4F30BCD916FF}" presName="node" presStyleLbl="node1" presStyleIdx="2" presStyleCnt="6">
        <dgm:presLayoutVars>
          <dgm:bulletEnabled val="1"/>
        </dgm:presLayoutVars>
      </dgm:prSet>
      <dgm:spPr/>
    </dgm:pt>
    <dgm:pt modelId="{18FDD624-DE01-4FF2-BDF7-4B5F04BD738D}" type="pres">
      <dgm:prSet presAssocID="{C7A0553C-DF43-4ED9-8999-7637E11A53B8}" presName="sibTrans" presStyleCnt="0"/>
      <dgm:spPr/>
    </dgm:pt>
    <dgm:pt modelId="{65C0B835-74C5-4100-84CC-3C1FDB4D27A6}" type="pres">
      <dgm:prSet presAssocID="{014DDDB6-8547-4BA0-9CBB-1F558E1B36D1}" presName="node" presStyleLbl="node1" presStyleIdx="3" presStyleCnt="6">
        <dgm:presLayoutVars>
          <dgm:bulletEnabled val="1"/>
        </dgm:presLayoutVars>
      </dgm:prSet>
      <dgm:spPr/>
    </dgm:pt>
    <dgm:pt modelId="{1306F202-872E-4FD8-8ADA-3823F462DC8B}" type="pres">
      <dgm:prSet presAssocID="{4BADB5A3-6AF2-4D03-BE7D-64442BD07F34}" presName="sibTrans" presStyleCnt="0"/>
      <dgm:spPr/>
    </dgm:pt>
    <dgm:pt modelId="{E9058156-6FC3-4819-87B5-0D4869FC85FF}" type="pres">
      <dgm:prSet presAssocID="{CD8CEBE6-141E-4428-8F66-C8EC29BC40C4}" presName="node" presStyleLbl="node1" presStyleIdx="4" presStyleCnt="6">
        <dgm:presLayoutVars>
          <dgm:bulletEnabled val="1"/>
        </dgm:presLayoutVars>
      </dgm:prSet>
      <dgm:spPr/>
    </dgm:pt>
    <dgm:pt modelId="{B8639D97-3ACB-4584-A0E2-0DE3988DCC15}" type="pres">
      <dgm:prSet presAssocID="{F02C5B9F-CDEE-4B70-85B0-CDF98144B7AF}" presName="sibTrans" presStyleCnt="0"/>
      <dgm:spPr/>
    </dgm:pt>
    <dgm:pt modelId="{EDE133A0-B920-4E02-8239-67B60EDC1658}" type="pres">
      <dgm:prSet presAssocID="{97669D8F-58C1-47C3-82CD-351A8CB03A11}" presName="node" presStyleLbl="node1" presStyleIdx="5" presStyleCnt="6">
        <dgm:presLayoutVars>
          <dgm:bulletEnabled val="1"/>
        </dgm:presLayoutVars>
      </dgm:prSet>
      <dgm:spPr/>
    </dgm:pt>
  </dgm:ptLst>
  <dgm:cxnLst>
    <dgm:cxn modelId="{73D81017-417C-4781-B962-A896F69EEFB6}" type="presOf" srcId="{6C1E0242-DEFA-4BCC-97CA-3E201648B49D}" destId="{676DF442-70C4-423A-89B8-93BECEC2396F}" srcOrd="0" destOrd="0" presId="urn:microsoft.com/office/officeart/2005/8/layout/default"/>
    <dgm:cxn modelId="{B55DC43A-7DE8-47B0-B4FC-AE8F0819604F}" type="presOf" srcId="{16B1B3F8-86DF-4B03-8A21-E6ABEC9D7DC7}" destId="{9160A2F2-D677-4C65-8E2C-E621A631F0F3}" srcOrd="0" destOrd="0" presId="urn:microsoft.com/office/officeart/2005/8/layout/default"/>
    <dgm:cxn modelId="{D09A0265-7CE7-46E2-9703-3291708A71B1}" srcId="{5CC72CA9-1D9F-4D20-A7CA-3FBFE62E1531}" destId="{014DDDB6-8547-4BA0-9CBB-1F558E1B36D1}" srcOrd="3" destOrd="0" parTransId="{5C9ADF64-C9BB-42AB-82D4-DED8F10F7134}" sibTransId="{4BADB5A3-6AF2-4D03-BE7D-64442BD07F34}"/>
    <dgm:cxn modelId="{A1D5DF6D-B5D7-42CC-99C7-393365D46BD3}" type="presOf" srcId="{5CC72CA9-1D9F-4D20-A7CA-3FBFE62E1531}" destId="{F9018ABC-0948-4D15-B457-884DD64F1CEC}" srcOrd="0" destOrd="0" presId="urn:microsoft.com/office/officeart/2005/8/layout/default"/>
    <dgm:cxn modelId="{298C9254-05A4-476E-988D-F304BA12590D}" srcId="{5CC72CA9-1D9F-4D20-A7CA-3FBFE62E1531}" destId="{CD8CEBE6-141E-4428-8F66-C8EC29BC40C4}" srcOrd="4" destOrd="0" parTransId="{E46A45A5-8E8F-49FF-B85B-A522732F2FB0}" sibTransId="{F02C5B9F-CDEE-4B70-85B0-CDF98144B7AF}"/>
    <dgm:cxn modelId="{E52F6176-EB90-4302-85A8-28AA5F16E05F}" type="presOf" srcId="{014DDDB6-8547-4BA0-9CBB-1F558E1B36D1}" destId="{65C0B835-74C5-4100-84CC-3C1FDB4D27A6}" srcOrd="0" destOrd="0" presId="urn:microsoft.com/office/officeart/2005/8/layout/default"/>
    <dgm:cxn modelId="{3092A081-F732-416F-B203-7242D9CA95B2}" srcId="{5CC72CA9-1D9F-4D20-A7CA-3FBFE62E1531}" destId="{6C1E0242-DEFA-4BCC-97CA-3E201648B49D}" srcOrd="1" destOrd="0" parTransId="{13A458A8-301F-40FC-B289-22EB7D260182}" sibTransId="{BA159888-95BC-444A-8D5A-A85089AC5974}"/>
    <dgm:cxn modelId="{315BF4AA-C00E-41B5-BAC8-8CE3B0F63AC1}" type="presOf" srcId="{38183C1E-1693-4B96-BF14-4F30BCD916FF}" destId="{337A8C62-19A5-4993-84BD-D65A222F6988}" srcOrd="0" destOrd="0" presId="urn:microsoft.com/office/officeart/2005/8/layout/default"/>
    <dgm:cxn modelId="{02505FB1-C0E0-4FA1-9490-B9905444AC42}" srcId="{5CC72CA9-1D9F-4D20-A7CA-3FBFE62E1531}" destId="{16B1B3F8-86DF-4B03-8A21-E6ABEC9D7DC7}" srcOrd="0" destOrd="0" parTransId="{97FB400D-9443-4FEA-B367-B1DE0E24259F}" sibTransId="{24CD9389-9DBF-40C1-934D-6234A6AE1B02}"/>
    <dgm:cxn modelId="{14A643B6-57FB-4F26-85E4-80F1A937B246}" type="presOf" srcId="{CD8CEBE6-141E-4428-8F66-C8EC29BC40C4}" destId="{E9058156-6FC3-4819-87B5-0D4869FC85FF}" srcOrd="0" destOrd="0" presId="urn:microsoft.com/office/officeart/2005/8/layout/default"/>
    <dgm:cxn modelId="{F59B4CF0-EF20-44D1-9C1A-F8907B6B5F98}" srcId="{5CC72CA9-1D9F-4D20-A7CA-3FBFE62E1531}" destId="{38183C1E-1693-4B96-BF14-4F30BCD916FF}" srcOrd="2" destOrd="0" parTransId="{140032CD-E8B5-4933-88BF-A8691A1116FC}" sibTransId="{C7A0553C-DF43-4ED9-8999-7637E11A53B8}"/>
    <dgm:cxn modelId="{B1BDFBF5-D415-49D4-9615-CD1AEC720AF9}" srcId="{5CC72CA9-1D9F-4D20-A7CA-3FBFE62E1531}" destId="{97669D8F-58C1-47C3-82CD-351A8CB03A11}" srcOrd="5" destOrd="0" parTransId="{C1D2ABB2-E6D6-4821-BA33-5B83C4157B08}" sibTransId="{F6BE8CD7-934A-451D-AC6D-E6DB5962EE41}"/>
    <dgm:cxn modelId="{FB2BECFB-DBE1-4421-A876-0A49D6FEFCA3}" type="presOf" srcId="{97669D8F-58C1-47C3-82CD-351A8CB03A11}" destId="{EDE133A0-B920-4E02-8239-67B60EDC1658}" srcOrd="0" destOrd="0" presId="urn:microsoft.com/office/officeart/2005/8/layout/default"/>
    <dgm:cxn modelId="{BC6783E4-6D09-4822-9407-5FF5CE133D2E}" type="presParOf" srcId="{F9018ABC-0948-4D15-B457-884DD64F1CEC}" destId="{9160A2F2-D677-4C65-8E2C-E621A631F0F3}" srcOrd="0" destOrd="0" presId="urn:microsoft.com/office/officeart/2005/8/layout/default"/>
    <dgm:cxn modelId="{B448A181-8FCC-4340-BF12-2601DA24CB6D}" type="presParOf" srcId="{F9018ABC-0948-4D15-B457-884DD64F1CEC}" destId="{265A0801-12CE-4F74-A692-C5A2C57F575C}" srcOrd="1" destOrd="0" presId="urn:microsoft.com/office/officeart/2005/8/layout/default"/>
    <dgm:cxn modelId="{0CF64CE5-6BD2-48B4-926C-0BBE62402FDD}" type="presParOf" srcId="{F9018ABC-0948-4D15-B457-884DD64F1CEC}" destId="{676DF442-70C4-423A-89B8-93BECEC2396F}" srcOrd="2" destOrd="0" presId="urn:microsoft.com/office/officeart/2005/8/layout/default"/>
    <dgm:cxn modelId="{CE90C08C-C1D5-4916-A4C0-020930F425CA}" type="presParOf" srcId="{F9018ABC-0948-4D15-B457-884DD64F1CEC}" destId="{1A6C8E83-6D9B-4981-BDFE-C9CAA9B474D2}" srcOrd="3" destOrd="0" presId="urn:microsoft.com/office/officeart/2005/8/layout/default"/>
    <dgm:cxn modelId="{D5A02AE4-D75A-42AA-8F21-682AA3D8143A}" type="presParOf" srcId="{F9018ABC-0948-4D15-B457-884DD64F1CEC}" destId="{337A8C62-19A5-4993-84BD-D65A222F6988}" srcOrd="4" destOrd="0" presId="urn:microsoft.com/office/officeart/2005/8/layout/default"/>
    <dgm:cxn modelId="{EA17C353-DC49-4CFE-B1D5-FA41CA206169}" type="presParOf" srcId="{F9018ABC-0948-4D15-B457-884DD64F1CEC}" destId="{18FDD624-DE01-4FF2-BDF7-4B5F04BD738D}" srcOrd="5" destOrd="0" presId="urn:microsoft.com/office/officeart/2005/8/layout/default"/>
    <dgm:cxn modelId="{FF48545E-BB90-4E9B-BD78-94DBB115391F}" type="presParOf" srcId="{F9018ABC-0948-4D15-B457-884DD64F1CEC}" destId="{65C0B835-74C5-4100-84CC-3C1FDB4D27A6}" srcOrd="6" destOrd="0" presId="urn:microsoft.com/office/officeart/2005/8/layout/default"/>
    <dgm:cxn modelId="{A49BF77A-F341-48CD-8BDD-152F6604C5BC}" type="presParOf" srcId="{F9018ABC-0948-4D15-B457-884DD64F1CEC}" destId="{1306F202-872E-4FD8-8ADA-3823F462DC8B}" srcOrd="7" destOrd="0" presId="urn:microsoft.com/office/officeart/2005/8/layout/default"/>
    <dgm:cxn modelId="{81DB6C18-307C-46B4-8666-A230C921B982}" type="presParOf" srcId="{F9018ABC-0948-4D15-B457-884DD64F1CEC}" destId="{E9058156-6FC3-4819-87B5-0D4869FC85FF}" srcOrd="8" destOrd="0" presId="urn:microsoft.com/office/officeart/2005/8/layout/default"/>
    <dgm:cxn modelId="{192BC707-6428-4E63-88D0-EED47DDCE94E}" type="presParOf" srcId="{F9018ABC-0948-4D15-B457-884DD64F1CEC}" destId="{B8639D97-3ACB-4584-A0E2-0DE3988DCC15}" srcOrd="9" destOrd="0" presId="urn:microsoft.com/office/officeart/2005/8/layout/default"/>
    <dgm:cxn modelId="{38FEDBCE-E7B2-4984-9F33-4DFDD60D97E7}" type="presParOf" srcId="{F9018ABC-0948-4D15-B457-884DD64F1CEC}" destId="{EDE133A0-B920-4E02-8239-67B60EDC165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8109EF-B185-4556-986E-D6EDC1BDEBA5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C538BAD-CA59-49F7-9E36-C134FAE043B4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200" b="0" dirty="0"/>
            <a:t>Approach your supervisor.</a:t>
          </a:r>
          <a:endParaRPr lang="en-AU" sz="2200" b="0" dirty="0"/>
        </a:p>
      </dgm:t>
    </dgm:pt>
    <dgm:pt modelId="{B9207089-EEE2-4C0D-BFEE-BB017F20F985}" type="parTrans" cxnId="{15E676EF-3679-462C-BB96-023D1D45D2D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1043AE82-93DD-49BD-AFFE-31E087D70876}" type="sibTrans" cxnId="{15E676EF-3679-462C-BB96-023D1D45D2D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BAA5AFB5-47E5-4AD3-8525-C018345C4244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200" b="0" dirty="0"/>
            <a:t>State your concern.</a:t>
          </a:r>
          <a:endParaRPr lang="en-AU" sz="2200" b="0" dirty="0"/>
        </a:p>
      </dgm:t>
    </dgm:pt>
    <dgm:pt modelId="{6D5C9301-666D-4A8F-B338-56B0AB28BFC6}" type="parTrans" cxnId="{C9E5AD5F-EE56-4024-B529-7821814504F5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C573F4A0-85F3-40F5-B504-619EC704D99D}" type="sibTrans" cxnId="{C9E5AD5F-EE56-4024-B529-7821814504F5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3127D1C7-A2FE-4339-990D-D14DDD545090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200" b="0" dirty="0"/>
            <a:t>Describe your understanding.</a:t>
          </a:r>
          <a:endParaRPr lang="en-AU" sz="2200" b="0" dirty="0"/>
        </a:p>
      </dgm:t>
    </dgm:pt>
    <dgm:pt modelId="{3CE7D681-36D7-42B0-BB49-FD0CCE4B9725}" type="parTrans" cxnId="{62A1AB70-938D-4033-8669-A9A92B2BA5E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565398C4-96F6-44D8-9F09-47C21E580B99}" type="sibTrans" cxnId="{62A1AB70-938D-4033-8669-A9A92B2BA5E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6031FB19-DE53-457F-962B-1FA88CECA06A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200" b="0"/>
            <a:t>Let them analyse.</a:t>
          </a:r>
          <a:endParaRPr lang="en-AU" sz="2200" b="0"/>
        </a:p>
      </dgm:t>
    </dgm:pt>
    <dgm:pt modelId="{230A07AC-9851-4B49-BC7A-B7B521B1FB99}" type="parTrans" cxnId="{E0E65F2F-539D-4463-B23F-AE3BFCE84B27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7D1C1923-7807-4AEF-B60A-2B660B3BBBE9}" type="sibTrans" cxnId="{E0E65F2F-539D-4463-B23F-AE3BFCE84B27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C03262A7-1D8A-4F73-9B8C-8E5908C320F1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+mj-lt"/>
            <a:buNone/>
          </a:pPr>
          <a:r>
            <a:rPr lang="en-PH" sz="2200" b="0" dirty="0"/>
            <a:t>Listen to their response.</a:t>
          </a:r>
          <a:endParaRPr lang="en-AU" sz="2200" b="0" dirty="0"/>
        </a:p>
      </dgm:t>
    </dgm:pt>
    <dgm:pt modelId="{DC62EDC9-4B45-4061-A5EC-C52A7927AA08}" type="parTrans" cxnId="{C7D98CD8-57A2-4374-9221-BFAC0E6DA9C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FDA05CFE-4875-481E-973D-8368431B315A}" type="sibTrans" cxnId="{C7D98CD8-57A2-4374-9221-BFAC0E6DA9C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C636135C-00D1-41AF-84FF-60C725A57D97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200" b="0" dirty="0"/>
            <a:t>Take note of additional details.</a:t>
          </a:r>
          <a:endParaRPr lang="en-AU" sz="2200" b="0" dirty="0"/>
        </a:p>
      </dgm:t>
    </dgm:pt>
    <dgm:pt modelId="{EC578025-550F-4568-B698-568523435C4D}" type="parTrans" cxnId="{B7EA2408-9CF1-4FB7-80F9-AEFA7D0E720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8255F0CB-7BAA-4642-927D-8A3797716AAB}" type="sibTrans" cxnId="{B7EA2408-9CF1-4FB7-80F9-AEFA7D0E720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200" b="0"/>
        </a:p>
      </dgm:t>
    </dgm:pt>
    <dgm:pt modelId="{FC99726D-CA09-46BB-AAD2-A395CF732949}" type="pres">
      <dgm:prSet presAssocID="{4D8109EF-B185-4556-986E-D6EDC1BDEBA5}" presName="Name0" presStyleCnt="0">
        <dgm:presLayoutVars>
          <dgm:dir/>
          <dgm:animLvl val="lvl"/>
          <dgm:resizeHandles val="exact"/>
        </dgm:presLayoutVars>
      </dgm:prSet>
      <dgm:spPr/>
    </dgm:pt>
    <dgm:pt modelId="{6CAA801C-9E20-4406-9019-C5223A4A88A5}" type="pres">
      <dgm:prSet presAssocID="{C636135C-00D1-41AF-84FF-60C725A57D97}" presName="boxAndChildren" presStyleCnt="0"/>
      <dgm:spPr/>
    </dgm:pt>
    <dgm:pt modelId="{3D6E6968-E246-4CCD-A6D8-0B6DE08668F4}" type="pres">
      <dgm:prSet presAssocID="{C636135C-00D1-41AF-84FF-60C725A57D97}" presName="parentTextBox" presStyleLbl="node1" presStyleIdx="0" presStyleCnt="6"/>
      <dgm:spPr/>
    </dgm:pt>
    <dgm:pt modelId="{F7E0BCC1-013D-43CC-9035-66356512063B}" type="pres">
      <dgm:prSet presAssocID="{FDA05CFE-4875-481E-973D-8368431B315A}" presName="sp" presStyleCnt="0"/>
      <dgm:spPr/>
    </dgm:pt>
    <dgm:pt modelId="{61CAAA15-FC86-48AD-AC5D-7809F8B2DFC3}" type="pres">
      <dgm:prSet presAssocID="{C03262A7-1D8A-4F73-9B8C-8E5908C320F1}" presName="arrowAndChildren" presStyleCnt="0"/>
      <dgm:spPr/>
    </dgm:pt>
    <dgm:pt modelId="{82E4A24F-3CA8-4BE9-8D55-724FBFD0610A}" type="pres">
      <dgm:prSet presAssocID="{C03262A7-1D8A-4F73-9B8C-8E5908C320F1}" presName="parentTextArrow" presStyleLbl="node1" presStyleIdx="1" presStyleCnt="6"/>
      <dgm:spPr/>
    </dgm:pt>
    <dgm:pt modelId="{B2232B53-9E90-4462-82D7-25CC8411E569}" type="pres">
      <dgm:prSet presAssocID="{7D1C1923-7807-4AEF-B60A-2B660B3BBBE9}" presName="sp" presStyleCnt="0"/>
      <dgm:spPr/>
    </dgm:pt>
    <dgm:pt modelId="{80E8638A-6D21-495F-B848-653CBF22975E}" type="pres">
      <dgm:prSet presAssocID="{6031FB19-DE53-457F-962B-1FA88CECA06A}" presName="arrowAndChildren" presStyleCnt="0"/>
      <dgm:spPr/>
    </dgm:pt>
    <dgm:pt modelId="{CB641A64-01DB-41AA-8E7E-7160CE7E7B7C}" type="pres">
      <dgm:prSet presAssocID="{6031FB19-DE53-457F-962B-1FA88CECA06A}" presName="parentTextArrow" presStyleLbl="node1" presStyleIdx="2" presStyleCnt="6"/>
      <dgm:spPr/>
    </dgm:pt>
    <dgm:pt modelId="{F379C6FF-EAF7-41B3-88B1-13437C53FEE5}" type="pres">
      <dgm:prSet presAssocID="{565398C4-96F6-44D8-9F09-47C21E580B99}" presName="sp" presStyleCnt="0"/>
      <dgm:spPr/>
    </dgm:pt>
    <dgm:pt modelId="{D6961D57-8785-4683-BD31-6A702E3E827D}" type="pres">
      <dgm:prSet presAssocID="{3127D1C7-A2FE-4339-990D-D14DDD545090}" presName="arrowAndChildren" presStyleCnt="0"/>
      <dgm:spPr/>
    </dgm:pt>
    <dgm:pt modelId="{EECEC7FC-45B0-43C7-8E9D-D2B2B51A513C}" type="pres">
      <dgm:prSet presAssocID="{3127D1C7-A2FE-4339-990D-D14DDD545090}" presName="parentTextArrow" presStyleLbl="node1" presStyleIdx="3" presStyleCnt="6"/>
      <dgm:spPr/>
    </dgm:pt>
    <dgm:pt modelId="{BEDA5812-4368-4369-B146-B5EFC6EB507A}" type="pres">
      <dgm:prSet presAssocID="{C573F4A0-85F3-40F5-B504-619EC704D99D}" presName="sp" presStyleCnt="0"/>
      <dgm:spPr/>
    </dgm:pt>
    <dgm:pt modelId="{E217A5DC-94C7-49AF-9239-851C73DC2CB8}" type="pres">
      <dgm:prSet presAssocID="{BAA5AFB5-47E5-4AD3-8525-C018345C4244}" presName="arrowAndChildren" presStyleCnt="0"/>
      <dgm:spPr/>
    </dgm:pt>
    <dgm:pt modelId="{499B2EF5-F4A2-404E-B7DB-66EDE3A33465}" type="pres">
      <dgm:prSet presAssocID="{BAA5AFB5-47E5-4AD3-8525-C018345C4244}" presName="parentTextArrow" presStyleLbl="node1" presStyleIdx="4" presStyleCnt="6"/>
      <dgm:spPr/>
    </dgm:pt>
    <dgm:pt modelId="{D2698173-6936-45F4-B5C6-5DB24D786486}" type="pres">
      <dgm:prSet presAssocID="{1043AE82-93DD-49BD-AFFE-31E087D70876}" presName="sp" presStyleCnt="0"/>
      <dgm:spPr/>
    </dgm:pt>
    <dgm:pt modelId="{D0B93028-9467-4E0D-8AD1-CDF568849546}" type="pres">
      <dgm:prSet presAssocID="{AC538BAD-CA59-49F7-9E36-C134FAE043B4}" presName="arrowAndChildren" presStyleCnt="0"/>
      <dgm:spPr/>
    </dgm:pt>
    <dgm:pt modelId="{04F3A862-CAB9-4B34-8146-862ED14CB564}" type="pres">
      <dgm:prSet presAssocID="{AC538BAD-CA59-49F7-9E36-C134FAE043B4}" presName="parentTextArrow" presStyleLbl="node1" presStyleIdx="5" presStyleCnt="6"/>
      <dgm:spPr/>
    </dgm:pt>
  </dgm:ptLst>
  <dgm:cxnLst>
    <dgm:cxn modelId="{B7EA2408-9CF1-4FB7-80F9-AEFA7D0E7204}" srcId="{4D8109EF-B185-4556-986E-D6EDC1BDEBA5}" destId="{C636135C-00D1-41AF-84FF-60C725A57D97}" srcOrd="5" destOrd="0" parTransId="{EC578025-550F-4568-B698-568523435C4D}" sibTransId="{8255F0CB-7BAA-4642-927D-8A3797716AAB}"/>
    <dgm:cxn modelId="{BF739E2E-87F8-4CB6-8F34-8C39205C2766}" type="presOf" srcId="{AC538BAD-CA59-49F7-9E36-C134FAE043B4}" destId="{04F3A862-CAB9-4B34-8146-862ED14CB564}" srcOrd="0" destOrd="0" presId="urn:microsoft.com/office/officeart/2005/8/layout/process4"/>
    <dgm:cxn modelId="{E0E65F2F-539D-4463-B23F-AE3BFCE84B27}" srcId="{4D8109EF-B185-4556-986E-D6EDC1BDEBA5}" destId="{6031FB19-DE53-457F-962B-1FA88CECA06A}" srcOrd="3" destOrd="0" parTransId="{230A07AC-9851-4B49-BC7A-B7B521B1FB99}" sibTransId="{7D1C1923-7807-4AEF-B60A-2B660B3BBBE9}"/>
    <dgm:cxn modelId="{95B90D40-9315-4D15-9638-542360A458A8}" type="presOf" srcId="{3127D1C7-A2FE-4339-990D-D14DDD545090}" destId="{EECEC7FC-45B0-43C7-8E9D-D2B2B51A513C}" srcOrd="0" destOrd="0" presId="urn:microsoft.com/office/officeart/2005/8/layout/process4"/>
    <dgm:cxn modelId="{C9E5AD5F-EE56-4024-B529-7821814504F5}" srcId="{4D8109EF-B185-4556-986E-D6EDC1BDEBA5}" destId="{BAA5AFB5-47E5-4AD3-8525-C018345C4244}" srcOrd="1" destOrd="0" parTransId="{6D5C9301-666D-4A8F-B338-56B0AB28BFC6}" sibTransId="{C573F4A0-85F3-40F5-B504-619EC704D99D}"/>
    <dgm:cxn modelId="{7E9E8542-D1F1-4CA7-AD74-1F51497BF86E}" type="presOf" srcId="{C636135C-00D1-41AF-84FF-60C725A57D97}" destId="{3D6E6968-E246-4CCD-A6D8-0B6DE08668F4}" srcOrd="0" destOrd="0" presId="urn:microsoft.com/office/officeart/2005/8/layout/process4"/>
    <dgm:cxn modelId="{CE400864-E348-4D95-A5AA-095F185EDABE}" type="presOf" srcId="{6031FB19-DE53-457F-962B-1FA88CECA06A}" destId="{CB641A64-01DB-41AA-8E7E-7160CE7E7B7C}" srcOrd="0" destOrd="0" presId="urn:microsoft.com/office/officeart/2005/8/layout/process4"/>
    <dgm:cxn modelId="{62A1AB70-938D-4033-8669-A9A92B2BA5E4}" srcId="{4D8109EF-B185-4556-986E-D6EDC1BDEBA5}" destId="{3127D1C7-A2FE-4339-990D-D14DDD545090}" srcOrd="2" destOrd="0" parTransId="{3CE7D681-36D7-42B0-BB49-FD0CCE4B9725}" sibTransId="{565398C4-96F6-44D8-9F09-47C21E580B99}"/>
    <dgm:cxn modelId="{A9670957-80F1-430A-B05F-0B9771E67D3F}" type="presOf" srcId="{BAA5AFB5-47E5-4AD3-8525-C018345C4244}" destId="{499B2EF5-F4A2-404E-B7DB-66EDE3A33465}" srcOrd="0" destOrd="0" presId="urn:microsoft.com/office/officeart/2005/8/layout/process4"/>
    <dgm:cxn modelId="{74228196-1047-4243-8B27-5E8CF5F8698B}" type="presOf" srcId="{C03262A7-1D8A-4F73-9B8C-8E5908C320F1}" destId="{82E4A24F-3CA8-4BE9-8D55-724FBFD0610A}" srcOrd="0" destOrd="0" presId="urn:microsoft.com/office/officeart/2005/8/layout/process4"/>
    <dgm:cxn modelId="{C7D98CD8-57A2-4374-9221-BFAC0E6DA9C1}" srcId="{4D8109EF-B185-4556-986E-D6EDC1BDEBA5}" destId="{C03262A7-1D8A-4F73-9B8C-8E5908C320F1}" srcOrd="4" destOrd="0" parTransId="{DC62EDC9-4B45-4061-A5EC-C52A7927AA08}" sibTransId="{FDA05CFE-4875-481E-973D-8368431B315A}"/>
    <dgm:cxn modelId="{1568FDDD-1466-40BD-B1A5-8D447904CD60}" type="presOf" srcId="{4D8109EF-B185-4556-986E-D6EDC1BDEBA5}" destId="{FC99726D-CA09-46BB-AAD2-A395CF732949}" srcOrd="0" destOrd="0" presId="urn:microsoft.com/office/officeart/2005/8/layout/process4"/>
    <dgm:cxn modelId="{15E676EF-3679-462C-BB96-023D1D45D2D6}" srcId="{4D8109EF-B185-4556-986E-D6EDC1BDEBA5}" destId="{AC538BAD-CA59-49F7-9E36-C134FAE043B4}" srcOrd="0" destOrd="0" parTransId="{B9207089-EEE2-4C0D-BFEE-BB017F20F985}" sibTransId="{1043AE82-93DD-49BD-AFFE-31E087D70876}"/>
    <dgm:cxn modelId="{93B4BC34-0B19-4DEE-9415-FC9CBF644010}" type="presParOf" srcId="{FC99726D-CA09-46BB-AAD2-A395CF732949}" destId="{6CAA801C-9E20-4406-9019-C5223A4A88A5}" srcOrd="0" destOrd="0" presId="urn:microsoft.com/office/officeart/2005/8/layout/process4"/>
    <dgm:cxn modelId="{D36EF9F1-6FF0-4D37-A230-FF37E133C69A}" type="presParOf" srcId="{6CAA801C-9E20-4406-9019-C5223A4A88A5}" destId="{3D6E6968-E246-4CCD-A6D8-0B6DE08668F4}" srcOrd="0" destOrd="0" presId="urn:microsoft.com/office/officeart/2005/8/layout/process4"/>
    <dgm:cxn modelId="{B4B4AF17-288A-48AD-8CB4-CB62C2880ED5}" type="presParOf" srcId="{FC99726D-CA09-46BB-AAD2-A395CF732949}" destId="{F7E0BCC1-013D-43CC-9035-66356512063B}" srcOrd="1" destOrd="0" presId="urn:microsoft.com/office/officeart/2005/8/layout/process4"/>
    <dgm:cxn modelId="{60681674-1E80-4028-ADDC-E649D5489951}" type="presParOf" srcId="{FC99726D-CA09-46BB-AAD2-A395CF732949}" destId="{61CAAA15-FC86-48AD-AC5D-7809F8B2DFC3}" srcOrd="2" destOrd="0" presId="urn:microsoft.com/office/officeart/2005/8/layout/process4"/>
    <dgm:cxn modelId="{4F19B89B-9631-4133-BA36-BCB5122067B8}" type="presParOf" srcId="{61CAAA15-FC86-48AD-AC5D-7809F8B2DFC3}" destId="{82E4A24F-3CA8-4BE9-8D55-724FBFD0610A}" srcOrd="0" destOrd="0" presId="urn:microsoft.com/office/officeart/2005/8/layout/process4"/>
    <dgm:cxn modelId="{6713CC63-28CE-4D87-B15B-354D893352AF}" type="presParOf" srcId="{FC99726D-CA09-46BB-AAD2-A395CF732949}" destId="{B2232B53-9E90-4462-82D7-25CC8411E569}" srcOrd="3" destOrd="0" presId="urn:microsoft.com/office/officeart/2005/8/layout/process4"/>
    <dgm:cxn modelId="{D5570043-DBE4-4AF4-8643-BE60F541B6C0}" type="presParOf" srcId="{FC99726D-CA09-46BB-AAD2-A395CF732949}" destId="{80E8638A-6D21-495F-B848-653CBF22975E}" srcOrd="4" destOrd="0" presId="urn:microsoft.com/office/officeart/2005/8/layout/process4"/>
    <dgm:cxn modelId="{7C860F44-0770-4CD1-B3EA-E05584AD5D9B}" type="presParOf" srcId="{80E8638A-6D21-495F-B848-653CBF22975E}" destId="{CB641A64-01DB-41AA-8E7E-7160CE7E7B7C}" srcOrd="0" destOrd="0" presId="urn:microsoft.com/office/officeart/2005/8/layout/process4"/>
    <dgm:cxn modelId="{A6C32928-E1A9-4CBD-A724-A6C07F7BE866}" type="presParOf" srcId="{FC99726D-CA09-46BB-AAD2-A395CF732949}" destId="{F379C6FF-EAF7-41B3-88B1-13437C53FEE5}" srcOrd="5" destOrd="0" presId="urn:microsoft.com/office/officeart/2005/8/layout/process4"/>
    <dgm:cxn modelId="{E5E5D7A6-F957-4BB1-882E-CAFDE4C14B29}" type="presParOf" srcId="{FC99726D-CA09-46BB-AAD2-A395CF732949}" destId="{D6961D57-8785-4683-BD31-6A702E3E827D}" srcOrd="6" destOrd="0" presId="urn:microsoft.com/office/officeart/2005/8/layout/process4"/>
    <dgm:cxn modelId="{D50F6F1C-0406-444C-BA88-C7B63EDC35C0}" type="presParOf" srcId="{D6961D57-8785-4683-BD31-6A702E3E827D}" destId="{EECEC7FC-45B0-43C7-8E9D-D2B2B51A513C}" srcOrd="0" destOrd="0" presId="urn:microsoft.com/office/officeart/2005/8/layout/process4"/>
    <dgm:cxn modelId="{81C96278-F5EE-49F3-91AB-07CBB1138D41}" type="presParOf" srcId="{FC99726D-CA09-46BB-AAD2-A395CF732949}" destId="{BEDA5812-4368-4369-B146-B5EFC6EB507A}" srcOrd="7" destOrd="0" presId="urn:microsoft.com/office/officeart/2005/8/layout/process4"/>
    <dgm:cxn modelId="{ACAB0878-AFF5-4595-9336-0CA7096197B6}" type="presParOf" srcId="{FC99726D-CA09-46BB-AAD2-A395CF732949}" destId="{E217A5DC-94C7-49AF-9239-851C73DC2CB8}" srcOrd="8" destOrd="0" presId="urn:microsoft.com/office/officeart/2005/8/layout/process4"/>
    <dgm:cxn modelId="{45CC1462-D4C7-4317-B2FF-BA63551B32C6}" type="presParOf" srcId="{E217A5DC-94C7-49AF-9239-851C73DC2CB8}" destId="{499B2EF5-F4A2-404E-B7DB-66EDE3A33465}" srcOrd="0" destOrd="0" presId="urn:microsoft.com/office/officeart/2005/8/layout/process4"/>
    <dgm:cxn modelId="{2EA70247-03D0-4628-858D-A3079C2DF8D5}" type="presParOf" srcId="{FC99726D-CA09-46BB-AAD2-A395CF732949}" destId="{D2698173-6936-45F4-B5C6-5DB24D786486}" srcOrd="9" destOrd="0" presId="urn:microsoft.com/office/officeart/2005/8/layout/process4"/>
    <dgm:cxn modelId="{6F92A093-4C0F-49F0-B6F2-88C1A2CF3768}" type="presParOf" srcId="{FC99726D-CA09-46BB-AAD2-A395CF732949}" destId="{D0B93028-9467-4E0D-8AD1-CDF568849546}" srcOrd="10" destOrd="0" presId="urn:microsoft.com/office/officeart/2005/8/layout/process4"/>
    <dgm:cxn modelId="{A892A5C1-25DE-40F2-A1AA-1027B89224AD}" type="presParOf" srcId="{D0B93028-9467-4E0D-8AD1-CDF568849546}" destId="{04F3A862-CAB9-4B34-8146-862ED14CB56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C72CA9-1D9F-4D20-A7CA-3FBFE62E153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14DDDB6-8547-4BA0-9CBB-1F558E1B36D1}">
      <dgm:prSet phldrT="[Text]" custT="1"/>
      <dgm:spPr/>
      <dgm:t>
        <a:bodyPr/>
        <a:lstStyle/>
        <a:p>
          <a:pPr algn="ctr"/>
          <a:r>
            <a:rPr lang="en-AU" sz="2200" dirty="0"/>
            <a:t>Client records</a:t>
          </a:r>
        </a:p>
      </dgm:t>
    </dgm:pt>
    <dgm:pt modelId="{5C9ADF64-C9BB-42AB-82D4-DED8F10F7134}" type="parTrans" cxnId="{D09A0265-7CE7-46E2-9703-3291708A71B1}">
      <dgm:prSet/>
      <dgm:spPr/>
      <dgm:t>
        <a:bodyPr/>
        <a:lstStyle/>
        <a:p>
          <a:pPr algn="ctr"/>
          <a:endParaRPr lang="en-AU" sz="2200"/>
        </a:p>
      </dgm:t>
    </dgm:pt>
    <dgm:pt modelId="{4BADB5A3-6AF2-4D03-BE7D-64442BD07F34}" type="sibTrans" cxnId="{D09A0265-7CE7-46E2-9703-3291708A71B1}">
      <dgm:prSet/>
      <dgm:spPr/>
      <dgm:t>
        <a:bodyPr/>
        <a:lstStyle/>
        <a:p>
          <a:pPr algn="ctr"/>
          <a:endParaRPr lang="en-AU" sz="2200"/>
        </a:p>
      </dgm:t>
    </dgm:pt>
    <dgm:pt modelId="{97669D8F-58C1-47C3-82CD-351A8CB03A11}">
      <dgm:prSet phldrT="[Text]" custT="1"/>
      <dgm:spPr/>
      <dgm:t>
        <a:bodyPr/>
        <a:lstStyle/>
        <a:p>
          <a:pPr algn="ctr"/>
          <a:r>
            <a:rPr lang="en-AU" sz="2200" dirty="0"/>
            <a:t>Reports</a:t>
          </a:r>
        </a:p>
      </dgm:t>
    </dgm:pt>
    <dgm:pt modelId="{C1D2ABB2-E6D6-4821-BA33-5B83C4157B08}" type="parTrans" cxnId="{B1BDFBF5-D415-49D4-9615-CD1AEC720AF9}">
      <dgm:prSet/>
      <dgm:spPr/>
      <dgm:t>
        <a:bodyPr/>
        <a:lstStyle/>
        <a:p>
          <a:pPr algn="ctr"/>
          <a:endParaRPr lang="en-AU" sz="2200"/>
        </a:p>
      </dgm:t>
    </dgm:pt>
    <dgm:pt modelId="{F6BE8CD7-934A-451D-AC6D-E6DB5962EE41}" type="sibTrans" cxnId="{B1BDFBF5-D415-49D4-9615-CD1AEC720AF9}">
      <dgm:prSet/>
      <dgm:spPr/>
      <dgm:t>
        <a:bodyPr/>
        <a:lstStyle/>
        <a:p>
          <a:pPr algn="ctr"/>
          <a:endParaRPr lang="en-AU" sz="2200"/>
        </a:p>
      </dgm:t>
    </dgm:pt>
    <dgm:pt modelId="{16B1B3F8-86DF-4B03-8A21-E6ABEC9D7DC7}">
      <dgm:prSet phldrT="[Text]" custT="1"/>
      <dgm:spPr/>
      <dgm:t>
        <a:bodyPr/>
        <a:lstStyle/>
        <a:p>
          <a:pPr algn="ctr"/>
          <a:r>
            <a:rPr lang="en-AU" sz="2200" dirty="0"/>
            <a:t>Letters</a:t>
          </a:r>
        </a:p>
      </dgm:t>
    </dgm:pt>
    <dgm:pt modelId="{97FB400D-9443-4FEA-B367-B1DE0E24259F}" type="parTrans" cxnId="{02505FB1-C0E0-4FA1-9490-B9905444AC42}">
      <dgm:prSet/>
      <dgm:spPr/>
      <dgm:t>
        <a:bodyPr/>
        <a:lstStyle/>
        <a:p>
          <a:pPr algn="ctr"/>
          <a:endParaRPr lang="en-AU" sz="2200"/>
        </a:p>
      </dgm:t>
    </dgm:pt>
    <dgm:pt modelId="{24CD9389-9DBF-40C1-934D-6234A6AE1B02}" type="sibTrans" cxnId="{02505FB1-C0E0-4FA1-9490-B9905444AC42}">
      <dgm:prSet/>
      <dgm:spPr/>
      <dgm:t>
        <a:bodyPr/>
        <a:lstStyle/>
        <a:p>
          <a:pPr algn="ctr"/>
          <a:endParaRPr lang="en-AU" sz="2200"/>
        </a:p>
      </dgm:t>
    </dgm:pt>
    <dgm:pt modelId="{38183C1E-1693-4B96-BF14-4F30BCD916FF}">
      <dgm:prSet phldrT="[Text]" custT="1"/>
      <dgm:spPr/>
      <dgm:t>
        <a:bodyPr/>
        <a:lstStyle/>
        <a:p>
          <a:pPr algn="ctr"/>
          <a:r>
            <a:rPr lang="en-AU" sz="2200" dirty="0"/>
            <a:t>Digital responses</a:t>
          </a:r>
        </a:p>
      </dgm:t>
    </dgm:pt>
    <dgm:pt modelId="{140032CD-E8B5-4933-88BF-A8691A1116FC}" type="parTrans" cxnId="{F59B4CF0-EF20-44D1-9C1A-F8907B6B5F98}">
      <dgm:prSet/>
      <dgm:spPr/>
      <dgm:t>
        <a:bodyPr/>
        <a:lstStyle/>
        <a:p>
          <a:pPr algn="ctr"/>
          <a:endParaRPr lang="en-AU" sz="2200"/>
        </a:p>
      </dgm:t>
    </dgm:pt>
    <dgm:pt modelId="{C7A0553C-DF43-4ED9-8999-7637E11A53B8}" type="sibTrans" cxnId="{F59B4CF0-EF20-44D1-9C1A-F8907B6B5F98}">
      <dgm:prSet/>
      <dgm:spPr/>
      <dgm:t>
        <a:bodyPr/>
        <a:lstStyle/>
        <a:p>
          <a:pPr algn="ctr"/>
          <a:endParaRPr lang="en-AU" sz="2200"/>
        </a:p>
      </dgm:t>
    </dgm:pt>
    <dgm:pt modelId="{F9018ABC-0948-4D15-B457-884DD64F1CEC}" type="pres">
      <dgm:prSet presAssocID="{5CC72CA9-1D9F-4D20-A7CA-3FBFE62E1531}" presName="diagram" presStyleCnt="0">
        <dgm:presLayoutVars>
          <dgm:dir/>
          <dgm:resizeHandles val="exact"/>
        </dgm:presLayoutVars>
      </dgm:prSet>
      <dgm:spPr/>
    </dgm:pt>
    <dgm:pt modelId="{9160A2F2-D677-4C65-8E2C-E621A631F0F3}" type="pres">
      <dgm:prSet presAssocID="{16B1B3F8-86DF-4B03-8A21-E6ABEC9D7DC7}" presName="node" presStyleLbl="node1" presStyleIdx="0" presStyleCnt="4">
        <dgm:presLayoutVars>
          <dgm:bulletEnabled val="1"/>
        </dgm:presLayoutVars>
      </dgm:prSet>
      <dgm:spPr/>
    </dgm:pt>
    <dgm:pt modelId="{265A0801-12CE-4F74-A692-C5A2C57F575C}" type="pres">
      <dgm:prSet presAssocID="{24CD9389-9DBF-40C1-934D-6234A6AE1B02}" presName="sibTrans" presStyleCnt="0"/>
      <dgm:spPr/>
    </dgm:pt>
    <dgm:pt modelId="{337A8C62-19A5-4993-84BD-D65A222F6988}" type="pres">
      <dgm:prSet presAssocID="{38183C1E-1693-4B96-BF14-4F30BCD916FF}" presName="node" presStyleLbl="node1" presStyleIdx="1" presStyleCnt="4">
        <dgm:presLayoutVars>
          <dgm:bulletEnabled val="1"/>
        </dgm:presLayoutVars>
      </dgm:prSet>
      <dgm:spPr/>
    </dgm:pt>
    <dgm:pt modelId="{18FDD624-DE01-4FF2-BDF7-4B5F04BD738D}" type="pres">
      <dgm:prSet presAssocID="{C7A0553C-DF43-4ED9-8999-7637E11A53B8}" presName="sibTrans" presStyleCnt="0"/>
      <dgm:spPr/>
    </dgm:pt>
    <dgm:pt modelId="{65C0B835-74C5-4100-84CC-3C1FDB4D27A6}" type="pres">
      <dgm:prSet presAssocID="{014DDDB6-8547-4BA0-9CBB-1F558E1B36D1}" presName="node" presStyleLbl="node1" presStyleIdx="2" presStyleCnt="4">
        <dgm:presLayoutVars>
          <dgm:bulletEnabled val="1"/>
        </dgm:presLayoutVars>
      </dgm:prSet>
      <dgm:spPr/>
    </dgm:pt>
    <dgm:pt modelId="{1306F202-872E-4FD8-8ADA-3823F462DC8B}" type="pres">
      <dgm:prSet presAssocID="{4BADB5A3-6AF2-4D03-BE7D-64442BD07F34}" presName="sibTrans" presStyleCnt="0"/>
      <dgm:spPr/>
    </dgm:pt>
    <dgm:pt modelId="{EDE133A0-B920-4E02-8239-67B60EDC1658}" type="pres">
      <dgm:prSet presAssocID="{97669D8F-58C1-47C3-82CD-351A8CB03A11}" presName="node" presStyleLbl="node1" presStyleIdx="3" presStyleCnt="4">
        <dgm:presLayoutVars>
          <dgm:bulletEnabled val="1"/>
        </dgm:presLayoutVars>
      </dgm:prSet>
      <dgm:spPr/>
    </dgm:pt>
  </dgm:ptLst>
  <dgm:cxnLst>
    <dgm:cxn modelId="{B55DC43A-7DE8-47B0-B4FC-AE8F0819604F}" type="presOf" srcId="{16B1B3F8-86DF-4B03-8A21-E6ABEC9D7DC7}" destId="{9160A2F2-D677-4C65-8E2C-E621A631F0F3}" srcOrd="0" destOrd="0" presId="urn:microsoft.com/office/officeart/2005/8/layout/default"/>
    <dgm:cxn modelId="{D09A0265-7CE7-46E2-9703-3291708A71B1}" srcId="{5CC72CA9-1D9F-4D20-A7CA-3FBFE62E1531}" destId="{014DDDB6-8547-4BA0-9CBB-1F558E1B36D1}" srcOrd="2" destOrd="0" parTransId="{5C9ADF64-C9BB-42AB-82D4-DED8F10F7134}" sibTransId="{4BADB5A3-6AF2-4D03-BE7D-64442BD07F34}"/>
    <dgm:cxn modelId="{A1D5DF6D-B5D7-42CC-99C7-393365D46BD3}" type="presOf" srcId="{5CC72CA9-1D9F-4D20-A7CA-3FBFE62E1531}" destId="{F9018ABC-0948-4D15-B457-884DD64F1CEC}" srcOrd="0" destOrd="0" presId="urn:microsoft.com/office/officeart/2005/8/layout/default"/>
    <dgm:cxn modelId="{E52F6176-EB90-4302-85A8-28AA5F16E05F}" type="presOf" srcId="{014DDDB6-8547-4BA0-9CBB-1F558E1B36D1}" destId="{65C0B835-74C5-4100-84CC-3C1FDB4D27A6}" srcOrd="0" destOrd="0" presId="urn:microsoft.com/office/officeart/2005/8/layout/default"/>
    <dgm:cxn modelId="{315BF4AA-C00E-41B5-BAC8-8CE3B0F63AC1}" type="presOf" srcId="{38183C1E-1693-4B96-BF14-4F30BCD916FF}" destId="{337A8C62-19A5-4993-84BD-D65A222F6988}" srcOrd="0" destOrd="0" presId="urn:microsoft.com/office/officeart/2005/8/layout/default"/>
    <dgm:cxn modelId="{02505FB1-C0E0-4FA1-9490-B9905444AC42}" srcId="{5CC72CA9-1D9F-4D20-A7CA-3FBFE62E1531}" destId="{16B1B3F8-86DF-4B03-8A21-E6ABEC9D7DC7}" srcOrd="0" destOrd="0" parTransId="{97FB400D-9443-4FEA-B367-B1DE0E24259F}" sibTransId="{24CD9389-9DBF-40C1-934D-6234A6AE1B02}"/>
    <dgm:cxn modelId="{F59B4CF0-EF20-44D1-9C1A-F8907B6B5F98}" srcId="{5CC72CA9-1D9F-4D20-A7CA-3FBFE62E1531}" destId="{38183C1E-1693-4B96-BF14-4F30BCD916FF}" srcOrd="1" destOrd="0" parTransId="{140032CD-E8B5-4933-88BF-A8691A1116FC}" sibTransId="{C7A0553C-DF43-4ED9-8999-7637E11A53B8}"/>
    <dgm:cxn modelId="{B1BDFBF5-D415-49D4-9615-CD1AEC720AF9}" srcId="{5CC72CA9-1D9F-4D20-A7CA-3FBFE62E1531}" destId="{97669D8F-58C1-47C3-82CD-351A8CB03A11}" srcOrd="3" destOrd="0" parTransId="{C1D2ABB2-E6D6-4821-BA33-5B83C4157B08}" sibTransId="{F6BE8CD7-934A-451D-AC6D-E6DB5962EE41}"/>
    <dgm:cxn modelId="{FB2BECFB-DBE1-4421-A876-0A49D6FEFCA3}" type="presOf" srcId="{97669D8F-58C1-47C3-82CD-351A8CB03A11}" destId="{EDE133A0-B920-4E02-8239-67B60EDC1658}" srcOrd="0" destOrd="0" presId="urn:microsoft.com/office/officeart/2005/8/layout/default"/>
    <dgm:cxn modelId="{BC6783E4-6D09-4822-9407-5FF5CE133D2E}" type="presParOf" srcId="{F9018ABC-0948-4D15-B457-884DD64F1CEC}" destId="{9160A2F2-D677-4C65-8E2C-E621A631F0F3}" srcOrd="0" destOrd="0" presId="urn:microsoft.com/office/officeart/2005/8/layout/default"/>
    <dgm:cxn modelId="{B448A181-8FCC-4340-BF12-2601DA24CB6D}" type="presParOf" srcId="{F9018ABC-0948-4D15-B457-884DD64F1CEC}" destId="{265A0801-12CE-4F74-A692-C5A2C57F575C}" srcOrd="1" destOrd="0" presId="urn:microsoft.com/office/officeart/2005/8/layout/default"/>
    <dgm:cxn modelId="{D5A02AE4-D75A-42AA-8F21-682AA3D8143A}" type="presParOf" srcId="{F9018ABC-0948-4D15-B457-884DD64F1CEC}" destId="{337A8C62-19A5-4993-84BD-D65A222F6988}" srcOrd="2" destOrd="0" presId="urn:microsoft.com/office/officeart/2005/8/layout/default"/>
    <dgm:cxn modelId="{EA17C353-DC49-4CFE-B1D5-FA41CA206169}" type="presParOf" srcId="{F9018ABC-0948-4D15-B457-884DD64F1CEC}" destId="{18FDD624-DE01-4FF2-BDF7-4B5F04BD738D}" srcOrd="3" destOrd="0" presId="urn:microsoft.com/office/officeart/2005/8/layout/default"/>
    <dgm:cxn modelId="{FF48545E-BB90-4E9B-BD78-94DBB115391F}" type="presParOf" srcId="{F9018ABC-0948-4D15-B457-884DD64F1CEC}" destId="{65C0B835-74C5-4100-84CC-3C1FDB4D27A6}" srcOrd="4" destOrd="0" presId="urn:microsoft.com/office/officeart/2005/8/layout/default"/>
    <dgm:cxn modelId="{A49BF77A-F341-48CD-8BDD-152F6604C5BC}" type="presParOf" srcId="{F9018ABC-0948-4D15-B457-884DD64F1CEC}" destId="{1306F202-872E-4FD8-8ADA-3823F462DC8B}" srcOrd="5" destOrd="0" presId="urn:microsoft.com/office/officeart/2005/8/layout/default"/>
    <dgm:cxn modelId="{38FEDBCE-E7B2-4984-9F33-4DFDD60D97E7}" type="presParOf" srcId="{F9018ABC-0948-4D15-B457-884DD64F1CEC}" destId="{EDE133A0-B920-4E02-8239-67B60EDC165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A36999-3903-45B0-B068-B31C7B58660F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48A75B1-97B9-4F15-B361-CC554DECF30F}">
      <dgm:prSet phldrT="[Text]" custT="1"/>
      <dgm:spPr/>
      <dgm:t>
        <a:bodyPr/>
        <a:lstStyle/>
        <a:p>
          <a:pPr algn="ctr"/>
          <a:r>
            <a:rPr lang="en-PH" sz="2200" b="0"/>
            <a:t>Internet and Email</a:t>
          </a:r>
          <a:endParaRPr lang="en-AU" sz="2200" b="0"/>
        </a:p>
      </dgm:t>
    </dgm:pt>
    <dgm:pt modelId="{EB4C05A8-BCEE-40A6-ADE9-C3F606CB21DB}" type="parTrans" cxnId="{39791FBB-468A-485E-9A24-FA5047E5B6CA}">
      <dgm:prSet/>
      <dgm:spPr/>
      <dgm:t>
        <a:bodyPr/>
        <a:lstStyle/>
        <a:p>
          <a:pPr algn="ctr"/>
          <a:endParaRPr lang="en-AU" sz="2200" b="0"/>
        </a:p>
      </dgm:t>
    </dgm:pt>
    <dgm:pt modelId="{A2C7252A-EE79-4216-8FBD-506356F310EB}" type="sibTrans" cxnId="{39791FBB-468A-485E-9A24-FA5047E5B6CA}">
      <dgm:prSet/>
      <dgm:spPr/>
      <dgm:t>
        <a:bodyPr/>
        <a:lstStyle/>
        <a:p>
          <a:pPr algn="ctr"/>
          <a:endParaRPr lang="en-AU" sz="2200" b="0"/>
        </a:p>
      </dgm:t>
    </dgm:pt>
    <dgm:pt modelId="{FC7314BB-35D9-4EA4-A067-103698A81F63}">
      <dgm:prSet phldrT="[Text]" custT="1"/>
      <dgm:spPr/>
      <dgm:t>
        <a:bodyPr/>
        <a:lstStyle/>
        <a:p>
          <a:pPr algn="ctr"/>
          <a:r>
            <a:rPr lang="en-PH" sz="2200" b="0"/>
            <a:t>Mobile Phone</a:t>
          </a:r>
          <a:endParaRPr lang="en-AU" sz="2200" b="0"/>
        </a:p>
      </dgm:t>
    </dgm:pt>
    <dgm:pt modelId="{E8835B37-AE9F-40FA-A8C3-0D4E45A8E048}" type="parTrans" cxnId="{6117ACEC-0B1E-4E0F-8542-3AA0F4365EC6}">
      <dgm:prSet/>
      <dgm:spPr/>
      <dgm:t>
        <a:bodyPr/>
        <a:lstStyle/>
        <a:p>
          <a:pPr algn="ctr"/>
          <a:endParaRPr lang="en-AU" sz="2200" b="0"/>
        </a:p>
      </dgm:t>
    </dgm:pt>
    <dgm:pt modelId="{92CE82EA-DF3D-4C8F-8A50-1A76D1359685}" type="sibTrans" cxnId="{6117ACEC-0B1E-4E0F-8542-3AA0F4365EC6}">
      <dgm:prSet/>
      <dgm:spPr/>
      <dgm:t>
        <a:bodyPr/>
        <a:lstStyle/>
        <a:p>
          <a:pPr algn="ctr"/>
          <a:endParaRPr lang="en-AU" sz="2200" b="0"/>
        </a:p>
      </dgm:t>
    </dgm:pt>
    <dgm:pt modelId="{F41A2B4B-E03C-4195-845F-88B8AC8B01FA}">
      <dgm:prSet phldrT="[Text]" custT="1"/>
      <dgm:spPr/>
      <dgm:t>
        <a:bodyPr/>
        <a:lstStyle/>
        <a:p>
          <a:pPr algn="ctr"/>
          <a:r>
            <a:rPr lang="en-PH" sz="2200" b="0"/>
            <a:t>Social Media</a:t>
          </a:r>
          <a:endParaRPr lang="en-AU" sz="2200" b="0"/>
        </a:p>
      </dgm:t>
    </dgm:pt>
    <dgm:pt modelId="{8B54135C-64E5-4DD9-9EAB-C1999780CA01}" type="parTrans" cxnId="{64569A33-3C96-40DB-A18B-C5C3F539B5C1}">
      <dgm:prSet/>
      <dgm:spPr/>
      <dgm:t>
        <a:bodyPr/>
        <a:lstStyle/>
        <a:p>
          <a:pPr algn="ctr"/>
          <a:endParaRPr lang="en-AU" sz="2200" b="0"/>
        </a:p>
      </dgm:t>
    </dgm:pt>
    <dgm:pt modelId="{397A40DB-9CD3-4D3C-B497-B8E98068D107}" type="sibTrans" cxnId="{64569A33-3C96-40DB-A18B-C5C3F539B5C1}">
      <dgm:prSet/>
      <dgm:spPr/>
      <dgm:t>
        <a:bodyPr/>
        <a:lstStyle/>
        <a:p>
          <a:pPr algn="ctr"/>
          <a:endParaRPr lang="en-AU" sz="2200" b="0"/>
        </a:p>
      </dgm:t>
    </dgm:pt>
    <dgm:pt modelId="{670C80CC-CAE3-4B74-BCAB-76601D0FFAEC}" type="pres">
      <dgm:prSet presAssocID="{91A36999-3903-45B0-B068-B31C7B58660F}" presName="Name0" presStyleCnt="0">
        <dgm:presLayoutVars>
          <dgm:dir/>
          <dgm:resizeHandles val="exact"/>
        </dgm:presLayoutVars>
      </dgm:prSet>
      <dgm:spPr/>
    </dgm:pt>
    <dgm:pt modelId="{C97B5B79-839A-43E0-A729-AE033DD50081}" type="pres">
      <dgm:prSet presAssocID="{648A75B1-97B9-4F15-B361-CC554DECF30F}" presName="node" presStyleLbl="node1" presStyleIdx="0" presStyleCnt="3">
        <dgm:presLayoutVars>
          <dgm:bulletEnabled val="1"/>
        </dgm:presLayoutVars>
      </dgm:prSet>
      <dgm:spPr/>
    </dgm:pt>
    <dgm:pt modelId="{760289A8-AA66-4EAA-A884-5FA1CDF9A05F}" type="pres">
      <dgm:prSet presAssocID="{A2C7252A-EE79-4216-8FBD-506356F310EB}" presName="sibTrans" presStyleCnt="0"/>
      <dgm:spPr/>
    </dgm:pt>
    <dgm:pt modelId="{297EB2EB-0AA7-46B3-97CB-7F0FEF200F64}" type="pres">
      <dgm:prSet presAssocID="{FC7314BB-35D9-4EA4-A067-103698A81F63}" presName="node" presStyleLbl="node1" presStyleIdx="1" presStyleCnt="3">
        <dgm:presLayoutVars>
          <dgm:bulletEnabled val="1"/>
        </dgm:presLayoutVars>
      </dgm:prSet>
      <dgm:spPr/>
    </dgm:pt>
    <dgm:pt modelId="{CCF517C3-82B6-46E6-8F98-20118A47917D}" type="pres">
      <dgm:prSet presAssocID="{92CE82EA-DF3D-4C8F-8A50-1A76D1359685}" presName="sibTrans" presStyleCnt="0"/>
      <dgm:spPr/>
    </dgm:pt>
    <dgm:pt modelId="{298606DB-16E8-43E0-8D9C-3185A41B49D1}" type="pres">
      <dgm:prSet presAssocID="{F41A2B4B-E03C-4195-845F-88B8AC8B01FA}" presName="node" presStyleLbl="node1" presStyleIdx="2" presStyleCnt="3">
        <dgm:presLayoutVars>
          <dgm:bulletEnabled val="1"/>
        </dgm:presLayoutVars>
      </dgm:prSet>
      <dgm:spPr/>
    </dgm:pt>
  </dgm:ptLst>
  <dgm:cxnLst>
    <dgm:cxn modelId="{1A79E303-B799-4F44-A041-503C42071F92}" type="presOf" srcId="{648A75B1-97B9-4F15-B361-CC554DECF30F}" destId="{C97B5B79-839A-43E0-A729-AE033DD50081}" srcOrd="0" destOrd="0" presId="urn:microsoft.com/office/officeart/2005/8/layout/hList6"/>
    <dgm:cxn modelId="{64569A33-3C96-40DB-A18B-C5C3F539B5C1}" srcId="{91A36999-3903-45B0-B068-B31C7B58660F}" destId="{F41A2B4B-E03C-4195-845F-88B8AC8B01FA}" srcOrd="2" destOrd="0" parTransId="{8B54135C-64E5-4DD9-9EAB-C1999780CA01}" sibTransId="{397A40DB-9CD3-4D3C-B497-B8E98068D107}"/>
    <dgm:cxn modelId="{92E0386E-D828-4278-8ED6-3F8CB88428DE}" type="presOf" srcId="{FC7314BB-35D9-4EA4-A067-103698A81F63}" destId="{297EB2EB-0AA7-46B3-97CB-7F0FEF200F64}" srcOrd="0" destOrd="0" presId="urn:microsoft.com/office/officeart/2005/8/layout/hList6"/>
    <dgm:cxn modelId="{34267650-A948-4AC2-B2CF-23EAAF33699A}" type="presOf" srcId="{91A36999-3903-45B0-B068-B31C7B58660F}" destId="{670C80CC-CAE3-4B74-BCAB-76601D0FFAEC}" srcOrd="0" destOrd="0" presId="urn:microsoft.com/office/officeart/2005/8/layout/hList6"/>
    <dgm:cxn modelId="{39791FBB-468A-485E-9A24-FA5047E5B6CA}" srcId="{91A36999-3903-45B0-B068-B31C7B58660F}" destId="{648A75B1-97B9-4F15-B361-CC554DECF30F}" srcOrd="0" destOrd="0" parTransId="{EB4C05A8-BCEE-40A6-ADE9-C3F606CB21DB}" sibTransId="{A2C7252A-EE79-4216-8FBD-506356F310EB}"/>
    <dgm:cxn modelId="{DC97B2DE-FDD2-4A80-A5F1-90BB38599AFC}" type="presOf" srcId="{F41A2B4B-E03C-4195-845F-88B8AC8B01FA}" destId="{298606DB-16E8-43E0-8D9C-3185A41B49D1}" srcOrd="0" destOrd="0" presId="urn:microsoft.com/office/officeart/2005/8/layout/hList6"/>
    <dgm:cxn modelId="{6117ACEC-0B1E-4E0F-8542-3AA0F4365EC6}" srcId="{91A36999-3903-45B0-B068-B31C7B58660F}" destId="{FC7314BB-35D9-4EA4-A067-103698A81F63}" srcOrd="1" destOrd="0" parTransId="{E8835B37-AE9F-40FA-A8C3-0D4E45A8E048}" sibTransId="{92CE82EA-DF3D-4C8F-8A50-1A76D1359685}"/>
    <dgm:cxn modelId="{59722714-202E-46D0-9D81-BDB0EFD02961}" type="presParOf" srcId="{670C80CC-CAE3-4B74-BCAB-76601D0FFAEC}" destId="{C97B5B79-839A-43E0-A729-AE033DD50081}" srcOrd="0" destOrd="0" presId="urn:microsoft.com/office/officeart/2005/8/layout/hList6"/>
    <dgm:cxn modelId="{2E811559-FE1D-425B-9743-7DD2C8A3A890}" type="presParOf" srcId="{670C80CC-CAE3-4B74-BCAB-76601D0FFAEC}" destId="{760289A8-AA66-4EAA-A884-5FA1CDF9A05F}" srcOrd="1" destOrd="0" presId="urn:microsoft.com/office/officeart/2005/8/layout/hList6"/>
    <dgm:cxn modelId="{0769BA9C-BEB1-4D4B-88C0-78DDBCFC7982}" type="presParOf" srcId="{670C80CC-CAE3-4B74-BCAB-76601D0FFAEC}" destId="{297EB2EB-0AA7-46B3-97CB-7F0FEF200F64}" srcOrd="2" destOrd="0" presId="urn:microsoft.com/office/officeart/2005/8/layout/hList6"/>
    <dgm:cxn modelId="{01E12E5B-0854-40A9-93FC-B2E76C51A676}" type="presParOf" srcId="{670C80CC-CAE3-4B74-BCAB-76601D0FFAEC}" destId="{CCF517C3-82B6-46E6-8F98-20118A47917D}" srcOrd="3" destOrd="0" presId="urn:microsoft.com/office/officeart/2005/8/layout/hList6"/>
    <dgm:cxn modelId="{D1D661E4-D5B5-4ABD-BE96-F503C7DA4733}" type="presParOf" srcId="{670C80CC-CAE3-4B74-BCAB-76601D0FFAEC}" destId="{298606DB-16E8-43E0-8D9C-3185A41B49D1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8697A3-7668-47D9-B61C-8141A818CF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85300E4-3A30-4EFD-930B-93C017EB8058}">
      <dgm:prSet phldrT="[Text]" custT="1"/>
      <dgm:spPr/>
      <dgm:t>
        <a:bodyPr/>
        <a:lstStyle/>
        <a:p>
          <a:pPr algn="just">
            <a:buFont typeface="Symbol" panose="05050102010706020507" pitchFamily="18" charset="2"/>
            <a:buNone/>
          </a:pPr>
          <a:r>
            <a:rPr lang="en-PH" sz="2200" dirty="0"/>
            <a:t>Name and position of service member</a:t>
          </a:r>
          <a:endParaRPr lang="en-AU" sz="2200" dirty="0"/>
        </a:p>
      </dgm:t>
    </dgm:pt>
    <dgm:pt modelId="{3D8E04C2-5740-44BB-800B-4A393ADD61DE}" type="parTrans" cxnId="{DCCD3EDA-98CF-4400-8F65-0975CC1FA7A6}">
      <dgm:prSet/>
      <dgm:spPr/>
      <dgm:t>
        <a:bodyPr/>
        <a:lstStyle/>
        <a:p>
          <a:pPr algn="just"/>
          <a:endParaRPr lang="en-AU" sz="2200"/>
        </a:p>
      </dgm:t>
    </dgm:pt>
    <dgm:pt modelId="{C2954993-9394-46FC-9779-8F639F942EA8}" type="sibTrans" cxnId="{DCCD3EDA-98CF-4400-8F65-0975CC1FA7A6}">
      <dgm:prSet/>
      <dgm:spPr/>
      <dgm:t>
        <a:bodyPr/>
        <a:lstStyle/>
        <a:p>
          <a:pPr algn="just"/>
          <a:endParaRPr lang="en-AU" sz="2200"/>
        </a:p>
      </dgm:t>
    </dgm:pt>
    <dgm:pt modelId="{7ADFC313-2EE0-4141-95EA-0FC52DFC1DF2}">
      <dgm:prSet phldrT="[Text]" custT="1"/>
      <dgm:spPr/>
      <dgm:t>
        <a:bodyPr/>
        <a:lstStyle/>
        <a:p>
          <a:pPr algn="just">
            <a:buFont typeface="Symbol" panose="05050102010706020507" pitchFamily="18" charset="2"/>
            <a:buNone/>
          </a:pPr>
          <a:r>
            <a:rPr lang="en-PH" sz="2200" dirty="0"/>
            <a:t>Service name</a:t>
          </a:r>
          <a:endParaRPr lang="en-AU" sz="2200" dirty="0"/>
        </a:p>
      </dgm:t>
    </dgm:pt>
    <dgm:pt modelId="{1419FDD3-9304-4D43-A9AB-DFECA7E61F23}" type="parTrans" cxnId="{BB7AFC70-23CA-4383-A6E8-F32F57DEBF31}">
      <dgm:prSet/>
      <dgm:spPr/>
      <dgm:t>
        <a:bodyPr/>
        <a:lstStyle/>
        <a:p>
          <a:pPr algn="just"/>
          <a:endParaRPr lang="en-AU" sz="2200"/>
        </a:p>
      </dgm:t>
    </dgm:pt>
    <dgm:pt modelId="{46A2E180-638C-490E-A789-EA4C5082AE8B}" type="sibTrans" cxnId="{BB7AFC70-23CA-4383-A6E8-F32F57DEBF31}">
      <dgm:prSet/>
      <dgm:spPr/>
      <dgm:t>
        <a:bodyPr/>
        <a:lstStyle/>
        <a:p>
          <a:pPr algn="just"/>
          <a:endParaRPr lang="en-AU" sz="2200"/>
        </a:p>
      </dgm:t>
    </dgm:pt>
    <dgm:pt modelId="{E870E565-3726-439F-97C3-3DB48E73574D}">
      <dgm:prSet phldrT="[Text]" custT="1"/>
      <dgm:spPr/>
      <dgm:t>
        <a:bodyPr/>
        <a:lstStyle/>
        <a:p>
          <a:pPr algn="just">
            <a:buFont typeface="Symbol" panose="05050102010706020507" pitchFamily="18" charset="2"/>
            <a:buNone/>
          </a:pPr>
          <a:r>
            <a:rPr lang="en-AU" sz="2200" dirty="0"/>
            <a:t>Greetings</a:t>
          </a:r>
        </a:p>
      </dgm:t>
    </dgm:pt>
    <dgm:pt modelId="{5F19495F-116E-4741-B52C-BAF53B60B825}" type="parTrans" cxnId="{BFF8D8C7-A4B1-41C9-AE6D-CA3B9C3C64A1}">
      <dgm:prSet/>
      <dgm:spPr/>
      <dgm:t>
        <a:bodyPr/>
        <a:lstStyle/>
        <a:p>
          <a:pPr algn="just"/>
          <a:endParaRPr lang="en-AU" sz="2200"/>
        </a:p>
      </dgm:t>
    </dgm:pt>
    <dgm:pt modelId="{B917CB43-6821-4272-9505-0F6F1DD27652}" type="sibTrans" cxnId="{BFF8D8C7-A4B1-41C9-AE6D-CA3B9C3C64A1}">
      <dgm:prSet/>
      <dgm:spPr/>
      <dgm:t>
        <a:bodyPr/>
        <a:lstStyle/>
        <a:p>
          <a:pPr algn="just"/>
          <a:endParaRPr lang="en-AU" sz="2200"/>
        </a:p>
      </dgm:t>
    </dgm:pt>
    <dgm:pt modelId="{BF8CCD9B-96C0-425E-830F-B8A86C831A12}" type="pres">
      <dgm:prSet presAssocID="{328697A3-7668-47D9-B61C-8141A818CF8A}" presName="linear" presStyleCnt="0">
        <dgm:presLayoutVars>
          <dgm:animLvl val="lvl"/>
          <dgm:resizeHandles val="exact"/>
        </dgm:presLayoutVars>
      </dgm:prSet>
      <dgm:spPr/>
    </dgm:pt>
    <dgm:pt modelId="{E9C6F6A8-993D-4E1A-BDB8-110FF7A8FB2E}" type="pres">
      <dgm:prSet presAssocID="{E870E565-3726-439F-97C3-3DB48E73574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7663E6-9F71-4E5B-953B-8576096F9A50}" type="pres">
      <dgm:prSet presAssocID="{B917CB43-6821-4272-9505-0F6F1DD27652}" presName="spacer" presStyleCnt="0"/>
      <dgm:spPr/>
    </dgm:pt>
    <dgm:pt modelId="{8B2C82A4-5BE1-4549-9B30-36B29C72B917}" type="pres">
      <dgm:prSet presAssocID="{A85300E4-3A30-4EFD-930B-93C017EB805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8FB832-F2C0-4A62-B77E-2CF858F5DBF4}" type="pres">
      <dgm:prSet presAssocID="{C2954993-9394-46FC-9779-8F639F942EA8}" presName="spacer" presStyleCnt="0"/>
      <dgm:spPr/>
    </dgm:pt>
    <dgm:pt modelId="{FB886A44-8FD2-428B-A2EC-AB2DE6C9D6B2}" type="pres">
      <dgm:prSet presAssocID="{7ADFC313-2EE0-4141-95EA-0FC52DFC1D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F185A62-00F4-4279-9FDC-F5CDECB6B9C4}" type="presOf" srcId="{A85300E4-3A30-4EFD-930B-93C017EB8058}" destId="{8B2C82A4-5BE1-4549-9B30-36B29C72B917}" srcOrd="0" destOrd="0" presId="urn:microsoft.com/office/officeart/2005/8/layout/vList2"/>
    <dgm:cxn modelId="{BB7AFC70-23CA-4383-A6E8-F32F57DEBF31}" srcId="{328697A3-7668-47D9-B61C-8141A818CF8A}" destId="{7ADFC313-2EE0-4141-95EA-0FC52DFC1DF2}" srcOrd="2" destOrd="0" parTransId="{1419FDD3-9304-4D43-A9AB-DFECA7E61F23}" sibTransId="{46A2E180-638C-490E-A789-EA4C5082AE8B}"/>
    <dgm:cxn modelId="{3645BD76-B81A-4F6B-80DA-8F1FCD5AB6A6}" type="presOf" srcId="{E870E565-3726-439F-97C3-3DB48E73574D}" destId="{E9C6F6A8-993D-4E1A-BDB8-110FF7A8FB2E}" srcOrd="0" destOrd="0" presId="urn:microsoft.com/office/officeart/2005/8/layout/vList2"/>
    <dgm:cxn modelId="{BFF8D8C7-A4B1-41C9-AE6D-CA3B9C3C64A1}" srcId="{328697A3-7668-47D9-B61C-8141A818CF8A}" destId="{E870E565-3726-439F-97C3-3DB48E73574D}" srcOrd="0" destOrd="0" parTransId="{5F19495F-116E-4741-B52C-BAF53B60B825}" sibTransId="{B917CB43-6821-4272-9505-0F6F1DD27652}"/>
    <dgm:cxn modelId="{C0E684D3-82CC-4576-8738-CFC4640F8801}" type="presOf" srcId="{328697A3-7668-47D9-B61C-8141A818CF8A}" destId="{BF8CCD9B-96C0-425E-830F-B8A86C831A12}" srcOrd="0" destOrd="0" presId="urn:microsoft.com/office/officeart/2005/8/layout/vList2"/>
    <dgm:cxn modelId="{DCCD3EDA-98CF-4400-8F65-0975CC1FA7A6}" srcId="{328697A3-7668-47D9-B61C-8141A818CF8A}" destId="{A85300E4-3A30-4EFD-930B-93C017EB8058}" srcOrd="1" destOrd="0" parTransId="{3D8E04C2-5740-44BB-800B-4A393ADD61DE}" sibTransId="{C2954993-9394-46FC-9779-8F639F942EA8}"/>
    <dgm:cxn modelId="{700CD0E8-09CF-4A80-AD14-59119872A88C}" type="presOf" srcId="{7ADFC313-2EE0-4141-95EA-0FC52DFC1DF2}" destId="{FB886A44-8FD2-428B-A2EC-AB2DE6C9D6B2}" srcOrd="0" destOrd="0" presId="urn:microsoft.com/office/officeart/2005/8/layout/vList2"/>
    <dgm:cxn modelId="{A21AA4F1-57B9-4801-81D8-75EF1343C827}" type="presParOf" srcId="{BF8CCD9B-96C0-425E-830F-B8A86C831A12}" destId="{E9C6F6A8-993D-4E1A-BDB8-110FF7A8FB2E}" srcOrd="0" destOrd="0" presId="urn:microsoft.com/office/officeart/2005/8/layout/vList2"/>
    <dgm:cxn modelId="{312F8357-5506-448B-8E6B-EFBEF058CDE9}" type="presParOf" srcId="{BF8CCD9B-96C0-425E-830F-B8A86C831A12}" destId="{837663E6-9F71-4E5B-953B-8576096F9A50}" srcOrd="1" destOrd="0" presId="urn:microsoft.com/office/officeart/2005/8/layout/vList2"/>
    <dgm:cxn modelId="{5E77AA3C-51A5-4A3A-A033-885137249949}" type="presParOf" srcId="{BF8CCD9B-96C0-425E-830F-B8A86C831A12}" destId="{8B2C82A4-5BE1-4549-9B30-36B29C72B917}" srcOrd="2" destOrd="0" presId="urn:microsoft.com/office/officeart/2005/8/layout/vList2"/>
    <dgm:cxn modelId="{21C75F56-773F-4247-9EFA-727E53BD8DF8}" type="presParOf" srcId="{BF8CCD9B-96C0-425E-830F-B8A86C831A12}" destId="{7C8FB832-F2C0-4A62-B77E-2CF858F5DBF4}" srcOrd="3" destOrd="0" presId="urn:microsoft.com/office/officeart/2005/8/layout/vList2"/>
    <dgm:cxn modelId="{9A4CCD11-5514-430B-9592-8AF15B4AA89C}" type="presParOf" srcId="{BF8CCD9B-96C0-425E-830F-B8A86C831A12}" destId="{FB886A44-8FD2-428B-A2EC-AB2DE6C9D6B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8697A3-7668-47D9-B61C-8141A818CF8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9F63CAC1-794C-4E3B-8391-97DF42F8FB5A}">
      <dgm:prSet phldrT="[Text]" custT="1"/>
      <dgm:spPr/>
      <dgm:t>
        <a:bodyPr/>
        <a:lstStyle/>
        <a:p>
          <a:pPr algn="just">
            <a:buFont typeface="Symbol" panose="05050102010706020507" pitchFamily="18" charset="2"/>
            <a:buNone/>
          </a:pPr>
          <a:r>
            <a:rPr lang="en-PH" sz="2200" dirty="0"/>
            <a:t>Advisory (if they are unavailable or on leave)</a:t>
          </a:r>
          <a:endParaRPr lang="en-AU" sz="2200" dirty="0"/>
        </a:p>
      </dgm:t>
    </dgm:pt>
    <dgm:pt modelId="{57F1A80F-3447-47D7-9C55-DE0349FCF01B}" type="parTrans" cxnId="{3EF1E3E0-5F4B-4A9C-8ED6-01D4745889A0}">
      <dgm:prSet/>
      <dgm:spPr/>
      <dgm:t>
        <a:bodyPr/>
        <a:lstStyle/>
        <a:p>
          <a:pPr algn="just"/>
          <a:endParaRPr lang="en-AU" sz="2200"/>
        </a:p>
      </dgm:t>
    </dgm:pt>
    <dgm:pt modelId="{EA5B6FA2-6847-469D-8AD6-D7DD53466181}" type="sibTrans" cxnId="{3EF1E3E0-5F4B-4A9C-8ED6-01D4745889A0}">
      <dgm:prSet/>
      <dgm:spPr/>
      <dgm:t>
        <a:bodyPr/>
        <a:lstStyle/>
        <a:p>
          <a:pPr algn="just"/>
          <a:endParaRPr lang="en-AU" sz="2200"/>
        </a:p>
      </dgm:t>
    </dgm:pt>
    <dgm:pt modelId="{60220462-9B04-4491-85D6-F3673C5CE25A}">
      <dgm:prSet phldrT="[Text]" custT="1"/>
      <dgm:spPr/>
      <dgm:t>
        <a:bodyPr/>
        <a:lstStyle/>
        <a:p>
          <a:pPr algn="just">
            <a:buFont typeface="Symbol" panose="05050102010706020507" pitchFamily="18" charset="2"/>
            <a:buNone/>
          </a:pPr>
          <a:r>
            <a:rPr lang="en-PH" sz="2200" dirty="0"/>
            <a:t>Asking them to leave a short message</a:t>
          </a:r>
          <a:endParaRPr lang="en-AU" sz="2200" dirty="0"/>
        </a:p>
      </dgm:t>
    </dgm:pt>
    <dgm:pt modelId="{824B0916-E2FC-4AEE-8DED-DF26AF094608}" type="parTrans" cxnId="{200F6795-EF93-4DE0-AA6F-530B29113070}">
      <dgm:prSet/>
      <dgm:spPr/>
      <dgm:t>
        <a:bodyPr/>
        <a:lstStyle/>
        <a:p>
          <a:pPr algn="just"/>
          <a:endParaRPr lang="en-AU" sz="2200"/>
        </a:p>
      </dgm:t>
    </dgm:pt>
    <dgm:pt modelId="{6DF106F8-17E8-4107-98EC-AEF8E79B8508}" type="sibTrans" cxnId="{200F6795-EF93-4DE0-AA6F-530B29113070}">
      <dgm:prSet/>
      <dgm:spPr/>
      <dgm:t>
        <a:bodyPr/>
        <a:lstStyle/>
        <a:p>
          <a:pPr algn="just"/>
          <a:endParaRPr lang="en-AU" sz="2200"/>
        </a:p>
      </dgm:t>
    </dgm:pt>
    <dgm:pt modelId="{4066E247-BAE6-47D8-97C4-D3A238B8D9CC}">
      <dgm:prSet phldrT="[Text]" custT="1"/>
      <dgm:spPr/>
      <dgm:t>
        <a:bodyPr/>
        <a:lstStyle/>
        <a:p>
          <a:pPr algn="just">
            <a:buFont typeface="Symbol" panose="05050102010706020507" pitchFamily="18" charset="2"/>
            <a:buNone/>
          </a:pPr>
          <a:r>
            <a:rPr lang="en-PH" sz="2200" dirty="0"/>
            <a:t>Assurance that their call with be attended to as immediately as possible</a:t>
          </a:r>
          <a:endParaRPr lang="en-AU" sz="2200" dirty="0"/>
        </a:p>
      </dgm:t>
    </dgm:pt>
    <dgm:pt modelId="{F4ABEA9D-4AD6-4BC1-855F-7AC1DAF6B424}" type="parTrans" cxnId="{9B1998DC-A9FC-44A9-8E16-05C48111D819}">
      <dgm:prSet/>
      <dgm:spPr/>
      <dgm:t>
        <a:bodyPr/>
        <a:lstStyle/>
        <a:p>
          <a:pPr algn="just"/>
          <a:endParaRPr lang="en-AU" sz="2200"/>
        </a:p>
      </dgm:t>
    </dgm:pt>
    <dgm:pt modelId="{144CA5BF-0A2C-43BC-97BE-0D0FA3FA689A}" type="sibTrans" cxnId="{9B1998DC-A9FC-44A9-8E16-05C48111D819}">
      <dgm:prSet/>
      <dgm:spPr/>
      <dgm:t>
        <a:bodyPr/>
        <a:lstStyle/>
        <a:p>
          <a:pPr algn="just"/>
          <a:endParaRPr lang="en-AU" sz="2200"/>
        </a:p>
      </dgm:t>
    </dgm:pt>
    <dgm:pt modelId="{BF8CCD9B-96C0-425E-830F-B8A86C831A12}" type="pres">
      <dgm:prSet presAssocID="{328697A3-7668-47D9-B61C-8141A818CF8A}" presName="linear" presStyleCnt="0">
        <dgm:presLayoutVars>
          <dgm:animLvl val="lvl"/>
          <dgm:resizeHandles val="exact"/>
        </dgm:presLayoutVars>
      </dgm:prSet>
      <dgm:spPr/>
    </dgm:pt>
    <dgm:pt modelId="{2B6EABE5-0A13-4E61-8183-3A3442CDE11F}" type="pres">
      <dgm:prSet presAssocID="{9F63CAC1-794C-4E3B-8391-97DF42F8FB5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7813FF-F788-4C56-A2F2-0D6E9B83C876}" type="pres">
      <dgm:prSet presAssocID="{EA5B6FA2-6847-469D-8AD6-D7DD53466181}" presName="spacer" presStyleCnt="0"/>
      <dgm:spPr/>
    </dgm:pt>
    <dgm:pt modelId="{CCF354EA-AA5C-4D95-A8D8-ACC32E37FE8F}" type="pres">
      <dgm:prSet presAssocID="{4066E247-BAE6-47D8-97C4-D3A238B8D9C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D87A0F-9295-4C8B-A716-28B3CE1772DF}" type="pres">
      <dgm:prSet presAssocID="{144CA5BF-0A2C-43BC-97BE-0D0FA3FA689A}" presName="spacer" presStyleCnt="0"/>
      <dgm:spPr/>
    </dgm:pt>
    <dgm:pt modelId="{26717AD0-2297-4CBA-A03F-5D5807768616}" type="pres">
      <dgm:prSet presAssocID="{60220462-9B04-4491-85D6-F3673C5CE25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BCA9794-2E15-4A57-8832-F92B7D1D71AF}" type="presOf" srcId="{60220462-9B04-4491-85D6-F3673C5CE25A}" destId="{26717AD0-2297-4CBA-A03F-5D5807768616}" srcOrd="0" destOrd="0" presId="urn:microsoft.com/office/officeart/2005/8/layout/vList2"/>
    <dgm:cxn modelId="{200F6795-EF93-4DE0-AA6F-530B29113070}" srcId="{328697A3-7668-47D9-B61C-8141A818CF8A}" destId="{60220462-9B04-4491-85D6-F3673C5CE25A}" srcOrd="2" destOrd="0" parTransId="{824B0916-E2FC-4AEE-8DED-DF26AF094608}" sibTransId="{6DF106F8-17E8-4107-98EC-AEF8E79B8508}"/>
    <dgm:cxn modelId="{FF11F8AA-A30E-403B-8432-4B99706AD987}" type="presOf" srcId="{4066E247-BAE6-47D8-97C4-D3A238B8D9CC}" destId="{CCF354EA-AA5C-4D95-A8D8-ACC32E37FE8F}" srcOrd="0" destOrd="0" presId="urn:microsoft.com/office/officeart/2005/8/layout/vList2"/>
    <dgm:cxn modelId="{C0E684D3-82CC-4576-8738-CFC4640F8801}" type="presOf" srcId="{328697A3-7668-47D9-B61C-8141A818CF8A}" destId="{BF8CCD9B-96C0-425E-830F-B8A86C831A12}" srcOrd="0" destOrd="0" presId="urn:microsoft.com/office/officeart/2005/8/layout/vList2"/>
    <dgm:cxn modelId="{9B1998DC-A9FC-44A9-8E16-05C48111D819}" srcId="{328697A3-7668-47D9-B61C-8141A818CF8A}" destId="{4066E247-BAE6-47D8-97C4-D3A238B8D9CC}" srcOrd="1" destOrd="0" parTransId="{F4ABEA9D-4AD6-4BC1-855F-7AC1DAF6B424}" sibTransId="{144CA5BF-0A2C-43BC-97BE-0D0FA3FA689A}"/>
    <dgm:cxn modelId="{AF0504E0-0DE6-4942-8304-9EC5A732E533}" type="presOf" srcId="{9F63CAC1-794C-4E3B-8391-97DF42F8FB5A}" destId="{2B6EABE5-0A13-4E61-8183-3A3442CDE11F}" srcOrd="0" destOrd="0" presId="urn:microsoft.com/office/officeart/2005/8/layout/vList2"/>
    <dgm:cxn modelId="{3EF1E3E0-5F4B-4A9C-8ED6-01D4745889A0}" srcId="{328697A3-7668-47D9-B61C-8141A818CF8A}" destId="{9F63CAC1-794C-4E3B-8391-97DF42F8FB5A}" srcOrd="0" destOrd="0" parTransId="{57F1A80F-3447-47D7-9C55-DE0349FCF01B}" sibTransId="{EA5B6FA2-6847-469D-8AD6-D7DD53466181}"/>
    <dgm:cxn modelId="{0CE1EDAD-4273-4C3C-A503-C0593E3E3A1E}" type="presParOf" srcId="{BF8CCD9B-96C0-425E-830F-B8A86C831A12}" destId="{2B6EABE5-0A13-4E61-8183-3A3442CDE11F}" srcOrd="0" destOrd="0" presId="urn:microsoft.com/office/officeart/2005/8/layout/vList2"/>
    <dgm:cxn modelId="{43728BA7-B0CC-4FE4-BB2C-F1E023B9F755}" type="presParOf" srcId="{BF8CCD9B-96C0-425E-830F-B8A86C831A12}" destId="{1E7813FF-F788-4C56-A2F2-0D6E9B83C876}" srcOrd="1" destOrd="0" presId="urn:microsoft.com/office/officeart/2005/8/layout/vList2"/>
    <dgm:cxn modelId="{85C86ECC-FEE2-498F-B2F8-3F6C19683E63}" type="presParOf" srcId="{BF8CCD9B-96C0-425E-830F-B8A86C831A12}" destId="{CCF354EA-AA5C-4D95-A8D8-ACC32E37FE8F}" srcOrd="2" destOrd="0" presId="urn:microsoft.com/office/officeart/2005/8/layout/vList2"/>
    <dgm:cxn modelId="{D9F950AC-A9E7-4B7C-AD69-37692E0CD8DA}" type="presParOf" srcId="{BF8CCD9B-96C0-425E-830F-B8A86C831A12}" destId="{29D87A0F-9295-4C8B-A716-28B3CE1772DF}" srcOrd="3" destOrd="0" presId="urn:microsoft.com/office/officeart/2005/8/layout/vList2"/>
    <dgm:cxn modelId="{879D0426-A02C-430D-B977-4E6C9013292F}" type="presParOf" srcId="{BF8CCD9B-96C0-425E-830F-B8A86C831A12}" destId="{26717AD0-2297-4CBA-A03F-5D58077686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290203-36A4-4199-B0A3-740AAC2B8414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C6C5FC1F-373E-4980-8D5D-94A6019550E6}">
      <dgm:prSet phldrT="[Text]" custT="1"/>
      <dgm:spPr/>
      <dgm:t>
        <a:bodyPr/>
        <a:lstStyle/>
        <a:p>
          <a:pPr algn="ctr">
            <a:buFont typeface="Courier New" panose="02070309020205020404" pitchFamily="49" charset="0"/>
            <a:buNone/>
          </a:pPr>
          <a:r>
            <a:rPr lang="en-PH" sz="2200" dirty="0"/>
            <a:t>own work</a:t>
          </a:r>
          <a:endParaRPr lang="en-AU" sz="2200" dirty="0"/>
        </a:p>
      </dgm:t>
    </dgm:pt>
    <dgm:pt modelId="{06ADF30B-A916-4A52-BDC5-18F00E876E95}" type="parTrans" cxnId="{10CDD595-5E18-4534-98FC-ECDC6AEB75F5}">
      <dgm:prSet/>
      <dgm:spPr/>
      <dgm:t>
        <a:bodyPr/>
        <a:lstStyle/>
        <a:p>
          <a:pPr algn="ctr"/>
          <a:endParaRPr lang="en-AU" sz="2200"/>
        </a:p>
      </dgm:t>
    </dgm:pt>
    <dgm:pt modelId="{9C417054-DC0A-4176-B495-E7A8DF532DF2}" type="sibTrans" cxnId="{10CDD595-5E18-4534-98FC-ECDC6AEB75F5}">
      <dgm:prSet/>
      <dgm:spPr/>
      <dgm:t>
        <a:bodyPr/>
        <a:lstStyle/>
        <a:p>
          <a:pPr algn="ctr"/>
          <a:endParaRPr lang="en-AU" sz="2200"/>
        </a:p>
      </dgm:t>
    </dgm:pt>
    <dgm:pt modelId="{FFC4A4B9-3F51-48B7-8630-E2BD9914C006}">
      <dgm:prSet phldrT="[Text]" custT="1"/>
      <dgm:spPr/>
      <dgm:t>
        <a:bodyPr/>
        <a:lstStyle/>
        <a:p>
          <a:pPr algn="ctr">
            <a:buFont typeface="Courier New" panose="02070309020205020404" pitchFamily="49" charset="0"/>
            <a:buNone/>
          </a:pPr>
          <a:r>
            <a:rPr lang="en-PH" sz="2200" dirty="0"/>
            <a:t>the service</a:t>
          </a:r>
          <a:endParaRPr lang="en-AU" sz="2200" dirty="0"/>
        </a:p>
      </dgm:t>
    </dgm:pt>
    <dgm:pt modelId="{68956657-5CE8-469A-AA90-E980DB67931E}" type="parTrans" cxnId="{97001A0E-0DD6-4606-958D-8611A70A16C9}">
      <dgm:prSet/>
      <dgm:spPr/>
      <dgm:t>
        <a:bodyPr/>
        <a:lstStyle/>
        <a:p>
          <a:pPr algn="ctr"/>
          <a:endParaRPr lang="en-AU" sz="2200"/>
        </a:p>
      </dgm:t>
    </dgm:pt>
    <dgm:pt modelId="{914DFBBA-BD6A-44AB-9A21-2F87C14C330C}" type="sibTrans" cxnId="{97001A0E-0DD6-4606-958D-8611A70A16C9}">
      <dgm:prSet/>
      <dgm:spPr/>
      <dgm:t>
        <a:bodyPr/>
        <a:lstStyle/>
        <a:p>
          <a:pPr algn="ctr"/>
          <a:endParaRPr lang="en-AU" sz="2200"/>
        </a:p>
      </dgm:t>
    </dgm:pt>
    <dgm:pt modelId="{2F62A927-53A4-4355-A106-0A012B0A4AF4}">
      <dgm:prSet phldrT="[Text]" custT="1"/>
      <dgm:spPr/>
      <dgm:t>
        <a:bodyPr/>
        <a:lstStyle/>
        <a:p>
          <a:pPr algn="ctr">
            <a:buFont typeface="Courier New" panose="02070309020205020404" pitchFamily="49" charset="0"/>
            <a:buNone/>
          </a:pPr>
          <a:r>
            <a:rPr lang="en-PH" sz="2200" dirty="0"/>
            <a:t>the clients</a:t>
          </a:r>
          <a:endParaRPr lang="en-AU" sz="2200" dirty="0"/>
        </a:p>
      </dgm:t>
    </dgm:pt>
    <dgm:pt modelId="{C88BF58F-652E-459F-AB3C-2919CF89CCF7}" type="parTrans" cxnId="{59B271B0-D14F-4C95-B241-FB678A830B37}">
      <dgm:prSet/>
      <dgm:spPr/>
      <dgm:t>
        <a:bodyPr/>
        <a:lstStyle/>
        <a:p>
          <a:pPr algn="ctr"/>
          <a:endParaRPr lang="en-AU" sz="2200"/>
        </a:p>
      </dgm:t>
    </dgm:pt>
    <dgm:pt modelId="{D01FE031-F395-422B-B811-258D0A51A3E6}" type="sibTrans" cxnId="{59B271B0-D14F-4C95-B241-FB678A830B37}">
      <dgm:prSet/>
      <dgm:spPr/>
      <dgm:t>
        <a:bodyPr/>
        <a:lstStyle/>
        <a:p>
          <a:pPr algn="ctr"/>
          <a:endParaRPr lang="en-AU" sz="2200"/>
        </a:p>
      </dgm:t>
    </dgm:pt>
    <dgm:pt modelId="{C1528570-2B36-4876-BFFA-AC63866C0FCD}">
      <dgm:prSet phldrT="[Text]" custT="1"/>
      <dgm:spPr/>
      <dgm:t>
        <a:bodyPr/>
        <a:lstStyle/>
        <a:p>
          <a:pPr algn="ctr">
            <a:buFont typeface="Courier New" panose="02070309020205020404" pitchFamily="49" charset="0"/>
            <a:buNone/>
          </a:pPr>
          <a:r>
            <a:rPr lang="en-PH" sz="2200" dirty="0"/>
            <a:t>colleagues</a:t>
          </a:r>
          <a:endParaRPr lang="en-AU" sz="2200" dirty="0"/>
        </a:p>
      </dgm:t>
    </dgm:pt>
    <dgm:pt modelId="{6196AFE3-D747-4462-8048-EC98E737D52D}" type="parTrans" cxnId="{23EBEC4A-D628-489B-9095-FCC2F62C1483}">
      <dgm:prSet/>
      <dgm:spPr/>
      <dgm:t>
        <a:bodyPr/>
        <a:lstStyle/>
        <a:p>
          <a:pPr algn="ctr"/>
          <a:endParaRPr lang="en-AU" sz="2200"/>
        </a:p>
      </dgm:t>
    </dgm:pt>
    <dgm:pt modelId="{57887450-CC79-4A36-B0E6-3881D49B390F}" type="sibTrans" cxnId="{23EBEC4A-D628-489B-9095-FCC2F62C1483}">
      <dgm:prSet/>
      <dgm:spPr/>
      <dgm:t>
        <a:bodyPr/>
        <a:lstStyle/>
        <a:p>
          <a:pPr algn="ctr"/>
          <a:endParaRPr lang="en-AU" sz="2200"/>
        </a:p>
      </dgm:t>
    </dgm:pt>
    <dgm:pt modelId="{EDF4238A-6232-48C1-A3C2-9318F9AB4708}">
      <dgm:prSet phldrT="[Text]" custT="1"/>
      <dgm:spPr/>
      <dgm:t>
        <a:bodyPr/>
        <a:lstStyle/>
        <a:p>
          <a:pPr algn="ctr">
            <a:buFont typeface="Courier New" panose="02070309020205020404" pitchFamily="49" charset="0"/>
            <a:buNone/>
          </a:pPr>
          <a:r>
            <a:rPr lang="en-PH" sz="2200" dirty="0"/>
            <a:t>other service members.</a:t>
          </a:r>
          <a:endParaRPr lang="en-AU" sz="2200" dirty="0"/>
        </a:p>
      </dgm:t>
    </dgm:pt>
    <dgm:pt modelId="{65D509CA-82B5-4988-80EE-36A681F06409}" type="parTrans" cxnId="{AAAC7CC2-23E8-4B7D-BE05-6B24C8A1F252}">
      <dgm:prSet/>
      <dgm:spPr/>
      <dgm:t>
        <a:bodyPr/>
        <a:lstStyle/>
        <a:p>
          <a:pPr algn="ctr"/>
          <a:endParaRPr lang="en-AU" sz="2200"/>
        </a:p>
      </dgm:t>
    </dgm:pt>
    <dgm:pt modelId="{C054DCCB-132F-4DAF-A71F-5D344B812B26}" type="sibTrans" cxnId="{AAAC7CC2-23E8-4B7D-BE05-6B24C8A1F252}">
      <dgm:prSet/>
      <dgm:spPr/>
      <dgm:t>
        <a:bodyPr/>
        <a:lstStyle/>
        <a:p>
          <a:pPr algn="ctr"/>
          <a:endParaRPr lang="en-AU" sz="2200"/>
        </a:p>
      </dgm:t>
    </dgm:pt>
    <dgm:pt modelId="{FC07B9EC-581C-43C0-9A71-0B81D40897D1}" type="pres">
      <dgm:prSet presAssocID="{E0290203-36A4-4199-B0A3-740AAC2B8414}" presName="Name0" presStyleCnt="0">
        <dgm:presLayoutVars>
          <dgm:dir/>
          <dgm:resizeHandles val="exact"/>
        </dgm:presLayoutVars>
      </dgm:prSet>
      <dgm:spPr/>
    </dgm:pt>
    <dgm:pt modelId="{B77DD817-5502-4656-A65E-23408A2B29C5}" type="pres">
      <dgm:prSet presAssocID="{C6C5FC1F-373E-4980-8D5D-94A6019550E6}" presName="node" presStyleLbl="node1" presStyleIdx="0" presStyleCnt="5">
        <dgm:presLayoutVars>
          <dgm:bulletEnabled val="1"/>
        </dgm:presLayoutVars>
      </dgm:prSet>
      <dgm:spPr/>
    </dgm:pt>
    <dgm:pt modelId="{6A5C51BE-ADBA-48EF-857B-F429029FC9F9}" type="pres">
      <dgm:prSet presAssocID="{9C417054-DC0A-4176-B495-E7A8DF532DF2}" presName="sibTrans" presStyleCnt="0"/>
      <dgm:spPr/>
    </dgm:pt>
    <dgm:pt modelId="{20620E3A-8BA6-4D21-A2FA-E0C6B28E8EBC}" type="pres">
      <dgm:prSet presAssocID="{FFC4A4B9-3F51-48B7-8630-E2BD9914C006}" presName="node" presStyleLbl="node1" presStyleIdx="1" presStyleCnt="5">
        <dgm:presLayoutVars>
          <dgm:bulletEnabled val="1"/>
        </dgm:presLayoutVars>
      </dgm:prSet>
      <dgm:spPr/>
    </dgm:pt>
    <dgm:pt modelId="{3ED1F135-7AA1-4D53-BA08-DDEE116D9C7C}" type="pres">
      <dgm:prSet presAssocID="{914DFBBA-BD6A-44AB-9A21-2F87C14C330C}" presName="sibTrans" presStyleCnt="0"/>
      <dgm:spPr/>
    </dgm:pt>
    <dgm:pt modelId="{7DE9CF5E-0997-44F8-9E95-186672728FC6}" type="pres">
      <dgm:prSet presAssocID="{2F62A927-53A4-4355-A106-0A012B0A4AF4}" presName="node" presStyleLbl="node1" presStyleIdx="2" presStyleCnt="5">
        <dgm:presLayoutVars>
          <dgm:bulletEnabled val="1"/>
        </dgm:presLayoutVars>
      </dgm:prSet>
      <dgm:spPr/>
    </dgm:pt>
    <dgm:pt modelId="{C5A89135-8909-4AA7-BB4E-39F67EC9AFC1}" type="pres">
      <dgm:prSet presAssocID="{D01FE031-F395-422B-B811-258D0A51A3E6}" presName="sibTrans" presStyleCnt="0"/>
      <dgm:spPr/>
    </dgm:pt>
    <dgm:pt modelId="{B773E9D0-BD56-4DB0-9C1E-C156B669E6ED}" type="pres">
      <dgm:prSet presAssocID="{C1528570-2B36-4876-BFFA-AC63866C0FCD}" presName="node" presStyleLbl="node1" presStyleIdx="3" presStyleCnt="5">
        <dgm:presLayoutVars>
          <dgm:bulletEnabled val="1"/>
        </dgm:presLayoutVars>
      </dgm:prSet>
      <dgm:spPr/>
    </dgm:pt>
    <dgm:pt modelId="{D6E20DEA-51AB-447A-83A0-9BB89FB2E00D}" type="pres">
      <dgm:prSet presAssocID="{57887450-CC79-4A36-B0E6-3881D49B390F}" presName="sibTrans" presStyleCnt="0"/>
      <dgm:spPr/>
    </dgm:pt>
    <dgm:pt modelId="{DBB661B9-7210-443D-AE9A-1F91FA8456ED}" type="pres">
      <dgm:prSet presAssocID="{EDF4238A-6232-48C1-A3C2-9318F9AB4708}" presName="node" presStyleLbl="node1" presStyleIdx="4" presStyleCnt="5">
        <dgm:presLayoutVars>
          <dgm:bulletEnabled val="1"/>
        </dgm:presLayoutVars>
      </dgm:prSet>
      <dgm:spPr/>
    </dgm:pt>
  </dgm:ptLst>
  <dgm:cxnLst>
    <dgm:cxn modelId="{97001A0E-0DD6-4606-958D-8611A70A16C9}" srcId="{E0290203-36A4-4199-B0A3-740AAC2B8414}" destId="{FFC4A4B9-3F51-48B7-8630-E2BD9914C006}" srcOrd="1" destOrd="0" parTransId="{68956657-5CE8-469A-AA90-E980DB67931E}" sibTransId="{914DFBBA-BD6A-44AB-9A21-2F87C14C330C}"/>
    <dgm:cxn modelId="{B4108B16-266C-45C0-A0CA-680B7DF796E0}" type="presOf" srcId="{FFC4A4B9-3F51-48B7-8630-E2BD9914C006}" destId="{20620E3A-8BA6-4D21-A2FA-E0C6B28E8EBC}" srcOrd="0" destOrd="0" presId="urn:microsoft.com/office/officeart/2005/8/layout/hList6"/>
    <dgm:cxn modelId="{24F8423E-A100-47D3-9EB0-0B5E998A3DA0}" type="presOf" srcId="{C6C5FC1F-373E-4980-8D5D-94A6019550E6}" destId="{B77DD817-5502-4656-A65E-23408A2B29C5}" srcOrd="0" destOrd="0" presId="urn:microsoft.com/office/officeart/2005/8/layout/hList6"/>
    <dgm:cxn modelId="{23EBEC4A-D628-489B-9095-FCC2F62C1483}" srcId="{E0290203-36A4-4199-B0A3-740AAC2B8414}" destId="{C1528570-2B36-4876-BFFA-AC63866C0FCD}" srcOrd="3" destOrd="0" parTransId="{6196AFE3-D747-4462-8048-EC98E737D52D}" sibTransId="{57887450-CC79-4A36-B0E6-3881D49B390F}"/>
    <dgm:cxn modelId="{E4C51C8B-2C2D-45E2-B98B-6338AE327D69}" type="presOf" srcId="{EDF4238A-6232-48C1-A3C2-9318F9AB4708}" destId="{DBB661B9-7210-443D-AE9A-1F91FA8456ED}" srcOrd="0" destOrd="0" presId="urn:microsoft.com/office/officeart/2005/8/layout/hList6"/>
    <dgm:cxn modelId="{10CDD595-5E18-4534-98FC-ECDC6AEB75F5}" srcId="{E0290203-36A4-4199-B0A3-740AAC2B8414}" destId="{C6C5FC1F-373E-4980-8D5D-94A6019550E6}" srcOrd="0" destOrd="0" parTransId="{06ADF30B-A916-4A52-BDC5-18F00E876E95}" sibTransId="{9C417054-DC0A-4176-B495-E7A8DF532DF2}"/>
    <dgm:cxn modelId="{59B271B0-D14F-4C95-B241-FB678A830B37}" srcId="{E0290203-36A4-4199-B0A3-740AAC2B8414}" destId="{2F62A927-53A4-4355-A106-0A012B0A4AF4}" srcOrd="2" destOrd="0" parTransId="{C88BF58F-652E-459F-AB3C-2919CF89CCF7}" sibTransId="{D01FE031-F395-422B-B811-258D0A51A3E6}"/>
    <dgm:cxn modelId="{2A8431B3-0851-49AF-9F95-30D3BECAE31D}" type="presOf" srcId="{E0290203-36A4-4199-B0A3-740AAC2B8414}" destId="{FC07B9EC-581C-43C0-9A71-0B81D40897D1}" srcOrd="0" destOrd="0" presId="urn:microsoft.com/office/officeart/2005/8/layout/hList6"/>
    <dgm:cxn modelId="{AAAC7CC2-23E8-4B7D-BE05-6B24C8A1F252}" srcId="{E0290203-36A4-4199-B0A3-740AAC2B8414}" destId="{EDF4238A-6232-48C1-A3C2-9318F9AB4708}" srcOrd="4" destOrd="0" parTransId="{65D509CA-82B5-4988-80EE-36A681F06409}" sibTransId="{C054DCCB-132F-4DAF-A71F-5D344B812B26}"/>
    <dgm:cxn modelId="{31F16BC7-994A-455A-BA5D-9CAE5C132A7E}" type="presOf" srcId="{C1528570-2B36-4876-BFFA-AC63866C0FCD}" destId="{B773E9D0-BD56-4DB0-9C1E-C156B669E6ED}" srcOrd="0" destOrd="0" presId="urn:microsoft.com/office/officeart/2005/8/layout/hList6"/>
    <dgm:cxn modelId="{9CC0EFE2-3E7A-474C-B2A2-6CFFF545122C}" type="presOf" srcId="{2F62A927-53A4-4355-A106-0A012B0A4AF4}" destId="{7DE9CF5E-0997-44F8-9E95-186672728FC6}" srcOrd="0" destOrd="0" presId="urn:microsoft.com/office/officeart/2005/8/layout/hList6"/>
    <dgm:cxn modelId="{89B68A55-8553-4807-B0F9-FFAFDE891B5F}" type="presParOf" srcId="{FC07B9EC-581C-43C0-9A71-0B81D40897D1}" destId="{B77DD817-5502-4656-A65E-23408A2B29C5}" srcOrd="0" destOrd="0" presId="urn:microsoft.com/office/officeart/2005/8/layout/hList6"/>
    <dgm:cxn modelId="{AE946596-E57A-48CC-AFB6-493C1A306AA5}" type="presParOf" srcId="{FC07B9EC-581C-43C0-9A71-0B81D40897D1}" destId="{6A5C51BE-ADBA-48EF-857B-F429029FC9F9}" srcOrd="1" destOrd="0" presId="urn:microsoft.com/office/officeart/2005/8/layout/hList6"/>
    <dgm:cxn modelId="{A59D151B-B54D-4D2E-AF58-BA2170948CC2}" type="presParOf" srcId="{FC07B9EC-581C-43C0-9A71-0B81D40897D1}" destId="{20620E3A-8BA6-4D21-A2FA-E0C6B28E8EBC}" srcOrd="2" destOrd="0" presId="urn:microsoft.com/office/officeart/2005/8/layout/hList6"/>
    <dgm:cxn modelId="{CD02EFA6-C308-4D18-91C1-94D861CF3822}" type="presParOf" srcId="{FC07B9EC-581C-43C0-9A71-0B81D40897D1}" destId="{3ED1F135-7AA1-4D53-BA08-DDEE116D9C7C}" srcOrd="3" destOrd="0" presId="urn:microsoft.com/office/officeart/2005/8/layout/hList6"/>
    <dgm:cxn modelId="{736B55B7-0080-4647-84AA-D3C9CEBA69C8}" type="presParOf" srcId="{FC07B9EC-581C-43C0-9A71-0B81D40897D1}" destId="{7DE9CF5E-0997-44F8-9E95-186672728FC6}" srcOrd="4" destOrd="0" presId="urn:microsoft.com/office/officeart/2005/8/layout/hList6"/>
    <dgm:cxn modelId="{69996DE3-0A2F-4E57-BAA7-EE5517B5773A}" type="presParOf" srcId="{FC07B9EC-581C-43C0-9A71-0B81D40897D1}" destId="{C5A89135-8909-4AA7-BB4E-39F67EC9AFC1}" srcOrd="5" destOrd="0" presId="urn:microsoft.com/office/officeart/2005/8/layout/hList6"/>
    <dgm:cxn modelId="{6EFFA61F-73DD-4573-ABCA-E6EF2CAAD89F}" type="presParOf" srcId="{FC07B9EC-581C-43C0-9A71-0B81D40897D1}" destId="{B773E9D0-BD56-4DB0-9C1E-C156B669E6ED}" srcOrd="6" destOrd="0" presId="urn:microsoft.com/office/officeart/2005/8/layout/hList6"/>
    <dgm:cxn modelId="{AD7979F1-EFED-43CA-AE06-2DE7000352B5}" type="presParOf" srcId="{FC07B9EC-581C-43C0-9A71-0B81D40897D1}" destId="{D6E20DEA-51AB-447A-83A0-9BB89FB2E00D}" srcOrd="7" destOrd="0" presId="urn:microsoft.com/office/officeart/2005/8/layout/hList6"/>
    <dgm:cxn modelId="{2ACC5556-49F9-4C0D-A546-C575BA141785}" type="presParOf" srcId="{FC07B9EC-581C-43C0-9A71-0B81D40897D1}" destId="{DBB661B9-7210-443D-AE9A-1F91FA8456ED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C75D8-254B-459A-B335-370E6DECF938}">
      <dsp:nvSpPr>
        <dsp:cNvPr id="0" name=""/>
        <dsp:cNvSpPr/>
      </dsp:nvSpPr>
      <dsp:spPr>
        <a:xfrm>
          <a:off x="0" y="553"/>
          <a:ext cx="9193384" cy="617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The date of the treatment</a:t>
          </a:r>
        </a:p>
      </dsp:txBody>
      <dsp:txXfrm>
        <a:off x="30157" y="30710"/>
        <a:ext cx="9133070" cy="557446"/>
      </dsp:txXfrm>
    </dsp:sp>
    <dsp:sp modelId="{F23B8E49-9F02-4140-AB44-DB8236515F2F}">
      <dsp:nvSpPr>
        <dsp:cNvPr id="0" name=""/>
        <dsp:cNvSpPr/>
      </dsp:nvSpPr>
      <dsp:spPr>
        <a:xfrm>
          <a:off x="0" y="713353"/>
          <a:ext cx="9193384" cy="6177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The nature of the treatment</a:t>
          </a:r>
        </a:p>
      </dsp:txBody>
      <dsp:txXfrm>
        <a:off x="30157" y="743510"/>
        <a:ext cx="9133070" cy="557446"/>
      </dsp:txXfrm>
    </dsp:sp>
    <dsp:sp modelId="{CEBF047B-1C8C-4B75-A0FB-57D0009AC8F4}">
      <dsp:nvSpPr>
        <dsp:cNvPr id="0" name=""/>
        <dsp:cNvSpPr/>
      </dsp:nvSpPr>
      <dsp:spPr>
        <a:xfrm>
          <a:off x="0" y="1426153"/>
          <a:ext cx="9193384" cy="6177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The name of any person who gave or performed the treatment</a:t>
          </a:r>
        </a:p>
      </dsp:txBody>
      <dsp:txXfrm>
        <a:off x="30157" y="1456310"/>
        <a:ext cx="9133070" cy="557446"/>
      </dsp:txXfrm>
    </dsp:sp>
    <dsp:sp modelId="{36FBCC52-CF60-4575-923A-372D500AA5DD}">
      <dsp:nvSpPr>
        <dsp:cNvPr id="0" name=""/>
        <dsp:cNvSpPr/>
      </dsp:nvSpPr>
      <dsp:spPr>
        <a:xfrm>
          <a:off x="0" y="2138953"/>
          <a:ext cx="9193384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The type of </a:t>
          </a:r>
          <a:r>
            <a:rPr lang="en-PH" sz="2200" kern="1200" dirty="0" err="1"/>
            <a:t>anaesthetic</a:t>
          </a:r>
          <a:r>
            <a:rPr lang="en-PH" sz="2200" kern="1200" dirty="0"/>
            <a:t>, if any, given to the patient</a:t>
          </a:r>
        </a:p>
      </dsp:txBody>
      <dsp:txXfrm>
        <a:off x="30157" y="2169110"/>
        <a:ext cx="9133070" cy="557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B02BC-E44F-473C-8FED-1FF04471162F}">
      <dsp:nvSpPr>
        <dsp:cNvPr id="0" name=""/>
        <dsp:cNvSpPr/>
      </dsp:nvSpPr>
      <dsp:spPr>
        <a:xfrm>
          <a:off x="0" y="10910"/>
          <a:ext cx="9193384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The tissues, if any, sent to pathology</a:t>
          </a:r>
        </a:p>
      </dsp:txBody>
      <dsp:txXfrm>
        <a:off x="31070" y="41980"/>
        <a:ext cx="9131244" cy="574340"/>
      </dsp:txXfrm>
    </dsp:sp>
    <dsp:sp modelId="{29F8053B-1865-4F21-8FE6-54B7AB0C5651}">
      <dsp:nvSpPr>
        <dsp:cNvPr id="0" name=""/>
        <dsp:cNvSpPr/>
      </dsp:nvSpPr>
      <dsp:spPr>
        <a:xfrm>
          <a:off x="0" y="745310"/>
          <a:ext cx="9193384" cy="636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The results or findings made concerning the treatment</a:t>
          </a:r>
        </a:p>
      </dsp:txBody>
      <dsp:txXfrm>
        <a:off x="31070" y="776380"/>
        <a:ext cx="9131244" cy="57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0A2F2-D677-4C65-8E2C-E621A631F0F3}">
      <dsp:nvSpPr>
        <dsp:cNvPr id="0" name=""/>
        <dsp:cNvSpPr/>
      </dsp:nvSpPr>
      <dsp:spPr>
        <a:xfrm>
          <a:off x="724024" y="642"/>
          <a:ext cx="1712190" cy="102731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Letters</a:t>
          </a:r>
        </a:p>
      </dsp:txBody>
      <dsp:txXfrm>
        <a:off x="724024" y="642"/>
        <a:ext cx="1712190" cy="1027314"/>
      </dsp:txXfrm>
    </dsp:sp>
    <dsp:sp modelId="{676DF442-70C4-423A-89B8-93BECEC2396F}">
      <dsp:nvSpPr>
        <dsp:cNvPr id="0" name=""/>
        <dsp:cNvSpPr/>
      </dsp:nvSpPr>
      <dsp:spPr>
        <a:xfrm>
          <a:off x="2607434" y="642"/>
          <a:ext cx="1712190" cy="1027314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Contracts</a:t>
          </a:r>
        </a:p>
      </dsp:txBody>
      <dsp:txXfrm>
        <a:off x="2607434" y="642"/>
        <a:ext cx="1712190" cy="1027314"/>
      </dsp:txXfrm>
    </dsp:sp>
    <dsp:sp modelId="{337A8C62-19A5-4993-84BD-D65A222F6988}">
      <dsp:nvSpPr>
        <dsp:cNvPr id="0" name=""/>
        <dsp:cNvSpPr/>
      </dsp:nvSpPr>
      <dsp:spPr>
        <a:xfrm>
          <a:off x="4490844" y="642"/>
          <a:ext cx="1712190" cy="1027314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Inquiries</a:t>
          </a:r>
        </a:p>
      </dsp:txBody>
      <dsp:txXfrm>
        <a:off x="4490844" y="642"/>
        <a:ext cx="1712190" cy="1027314"/>
      </dsp:txXfrm>
    </dsp:sp>
    <dsp:sp modelId="{65C0B835-74C5-4100-84CC-3C1FDB4D27A6}">
      <dsp:nvSpPr>
        <dsp:cNvPr id="0" name=""/>
        <dsp:cNvSpPr/>
      </dsp:nvSpPr>
      <dsp:spPr>
        <a:xfrm>
          <a:off x="6374253" y="642"/>
          <a:ext cx="1712190" cy="102731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Client records</a:t>
          </a:r>
        </a:p>
      </dsp:txBody>
      <dsp:txXfrm>
        <a:off x="6374253" y="642"/>
        <a:ext cx="1712190" cy="1027314"/>
      </dsp:txXfrm>
    </dsp:sp>
    <dsp:sp modelId="{E9058156-6FC3-4819-87B5-0D4869FC85FF}">
      <dsp:nvSpPr>
        <dsp:cNvPr id="0" name=""/>
        <dsp:cNvSpPr/>
      </dsp:nvSpPr>
      <dsp:spPr>
        <a:xfrm>
          <a:off x="2607434" y="1199175"/>
          <a:ext cx="1712190" cy="102731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Client feedback</a:t>
          </a:r>
        </a:p>
      </dsp:txBody>
      <dsp:txXfrm>
        <a:off x="2607434" y="1199175"/>
        <a:ext cx="1712190" cy="1027314"/>
      </dsp:txXfrm>
    </dsp:sp>
    <dsp:sp modelId="{EDE133A0-B920-4E02-8239-67B60EDC1658}">
      <dsp:nvSpPr>
        <dsp:cNvPr id="0" name=""/>
        <dsp:cNvSpPr/>
      </dsp:nvSpPr>
      <dsp:spPr>
        <a:xfrm>
          <a:off x="4490844" y="1199175"/>
          <a:ext cx="1712190" cy="102731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Reports</a:t>
          </a:r>
        </a:p>
      </dsp:txBody>
      <dsp:txXfrm>
        <a:off x="4490844" y="1199175"/>
        <a:ext cx="1712190" cy="10273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E6968-E246-4CCD-A6D8-0B6DE08668F4}">
      <dsp:nvSpPr>
        <dsp:cNvPr id="0" name=""/>
        <dsp:cNvSpPr/>
      </dsp:nvSpPr>
      <dsp:spPr>
        <a:xfrm>
          <a:off x="0" y="2676931"/>
          <a:ext cx="9106581" cy="3513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b="0" kern="1200" dirty="0"/>
            <a:t>Take note of additional details.</a:t>
          </a:r>
          <a:endParaRPr lang="en-AU" sz="2200" b="0" kern="1200" dirty="0"/>
        </a:p>
      </dsp:txBody>
      <dsp:txXfrm>
        <a:off x="0" y="2676931"/>
        <a:ext cx="9106581" cy="351345"/>
      </dsp:txXfrm>
    </dsp:sp>
    <dsp:sp modelId="{82E4A24F-3CA8-4BE9-8D55-724FBFD0610A}">
      <dsp:nvSpPr>
        <dsp:cNvPr id="0" name=""/>
        <dsp:cNvSpPr/>
      </dsp:nvSpPr>
      <dsp:spPr>
        <a:xfrm rot="10800000">
          <a:off x="0" y="2141831"/>
          <a:ext cx="9106581" cy="540369"/>
        </a:xfrm>
        <a:prstGeom prst="upArrowCallou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+mj-lt"/>
            <a:buNone/>
          </a:pPr>
          <a:r>
            <a:rPr lang="en-PH" sz="2200" b="0" kern="1200" dirty="0"/>
            <a:t>Listen to their response.</a:t>
          </a:r>
          <a:endParaRPr lang="en-AU" sz="2200" b="0" kern="1200" dirty="0"/>
        </a:p>
      </dsp:txBody>
      <dsp:txXfrm rot="10800000">
        <a:off x="0" y="2141831"/>
        <a:ext cx="9106581" cy="351116"/>
      </dsp:txXfrm>
    </dsp:sp>
    <dsp:sp modelId="{CB641A64-01DB-41AA-8E7E-7160CE7E7B7C}">
      <dsp:nvSpPr>
        <dsp:cNvPr id="0" name=""/>
        <dsp:cNvSpPr/>
      </dsp:nvSpPr>
      <dsp:spPr>
        <a:xfrm rot="10800000">
          <a:off x="0" y="1606731"/>
          <a:ext cx="9106581" cy="540369"/>
        </a:xfrm>
        <a:prstGeom prst="upArrowCallou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b="0" kern="1200"/>
            <a:t>Let them analyse.</a:t>
          </a:r>
          <a:endParaRPr lang="en-AU" sz="2200" b="0" kern="1200"/>
        </a:p>
      </dsp:txBody>
      <dsp:txXfrm rot="10800000">
        <a:off x="0" y="1606731"/>
        <a:ext cx="9106581" cy="351116"/>
      </dsp:txXfrm>
    </dsp:sp>
    <dsp:sp modelId="{EECEC7FC-45B0-43C7-8E9D-D2B2B51A513C}">
      <dsp:nvSpPr>
        <dsp:cNvPr id="0" name=""/>
        <dsp:cNvSpPr/>
      </dsp:nvSpPr>
      <dsp:spPr>
        <a:xfrm rot="10800000">
          <a:off x="0" y="1071632"/>
          <a:ext cx="9106581" cy="540369"/>
        </a:xfrm>
        <a:prstGeom prst="upArrowCallou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b="0" kern="1200" dirty="0"/>
            <a:t>Describe your understanding.</a:t>
          </a:r>
          <a:endParaRPr lang="en-AU" sz="2200" b="0" kern="1200" dirty="0"/>
        </a:p>
      </dsp:txBody>
      <dsp:txXfrm rot="10800000">
        <a:off x="0" y="1071632"/>
        <a:ext cx="9106581" cy="351116"/>
      </dsp:txXfrm>
    </dsp:sp>
    <dsp:sp modelId="{499B2EF5-F4A2-404E-B7DB-66EDE3A33465}">
      <dsp:nvSpPr>
        <dsp:cNvPr id="0" name=""/>
        <dsp:cNvSpPr/>
      </dsp:nvSpPr>
      <dsp:spPr>
        <a:xfrm rot="10800000">
          <a:off x="0" y="536532"/>
          <a:ext cx="9106581" cy="540369"/>
        </a:xfrm>
        <a:prstGeom prst="upArrowCallou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b="0" kern="1200" dirty="0"/>
            <a:t>State your concern.</a:t>
          </a:r>
          <a:endParaRPr lang="en-AU" sz="2200" b="0" kern="1200" dirty="0"/>
        </a:p>
      </dsp:txBody>
      <dsp:txXfrm rot="10800000">
        <a:off x="0" y="536532"/>
        <a:ext cx="9106581" cy="351116"/>
      </dsp:txXfrm>
    </dsp:sp>
    <dsp:sp modelId="{04F3A862-CAB9-4B34-8146-862ED14CB564}">
      <dsp:nvSpPr>
        <dsp:cNvPr id="0" name=""/>
        <dsp:cNvSpPr/>
      </dsp:nvSpPr>
      <dsp:spPr>
        <a:xfrm rot="10800000">
          <a:off x="0" y="1433"/>
          <a:ext cx="9106581" cy="540369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b="0" kern="1200" dirty="0"/>
            <a:t>Approach your supervisor.</a:t>
          </a:r>
          <a:endParaRPr lang="en-AU" sz="2200" b="0" kern="1200" dirty="0"/>
        </a:p>
      </dsp:txBody>
      <dsp:txXfrm rot="10800000">
        <a:off x="0" y="1433"/>
        <a:ext cx="9106581" cy="3511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0A2F2-D677-4C65-8E2C-E621A631F0F3}">
      <dsp:nvSpPr>
        <dsp:cNvPr id="0" name=""/>
        <dsp:cNvSpPr/>
      </dsp:nvSpPr>
      <dsp:spPr>
        <a:xfrm>
          <a:off x="2820" y="38106"/>
          <a:ext cx="2237863" cy="1342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Letters</a:t>
          </a:r>
        </a:p>
      </dsp:txBody>
      <dsp:txXfrm>
        <a:off x="2820" y="38106"/>
        <a:ext cx="2237863" cy="1342718"/>
      </dsp:txXfrm>
    </dsp:sp>
    <dsp:sp modelId="{337A8C62-19A5-4993-84BD-D65A222F6988}">
      <dsp:nvSpPr>
        <dsp:cNvPr id="0" name=""/>
        <dsp:cNvSpPr/>
      </dsp:nvSpPr>
      <dsp:spPr>
        <a:xfrm>
          <a:off x="2464471" y="38106"/>
          <a:ext cx="2237863" cy="1342718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Digital responses</a:t>
          </a:r>
        </a:p>
      </dsp:txBody>
      <dsp:txXfrm>
        <a:off x="2464471" y="38106"/>
        <a:ext cx="2237863" cy="1342718"/>
      </dsp:txXfrm>
    </dsp:sp>
    <dsp:sp modelId="{65C0B835-74C5-4100-84CC-3C1FDB4D27A6}">
      <dsp:nvSpPr>
        <dsp:cNvPr id="0" name=""/>
        <dsp:cNvSpPr/>
      </dsp:nvSpPr>
      <dsp:spPr>
        <a:xfrm>
          <a:off x="4926121" y="38106"/>
          <a:ext cx="2237863" cy="1342718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Client records</a:t>
          </a:r>
        </a:p>
      </dsp:txBody>
      <dsp:txXfrm>
        <a:off x="4926121" y="38106"/>
        <a:ext cx="2237863" cy="1342718"/>
      </dsp:txXfrm>
    </dsp:sp>
    <dsp:sp modelId="{EDE133A0-B920-4E02-8239-67B60EDC1658}">
      <dsp:nvSpPr>
        <dsp:cNvPr id="0" name=""/>
        <dsp:cNvSpPr/>
      </dsp:nvSpPr>
      <dsp:spPr>
        <a:xfrm>
          <a:off x="7387771" y="38106"/>
          <a:ext cx="2237863" cy="134271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Reports</a:t>
          </a:r>
        </a:p>
      </dsp:txBody>
      <dsp:txXfrm>
        <a:off x="7387771" y="38106"/>
        <a:ext cx="2237863" cy="13427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B5B79-839A-43E0-A729-AE033DD50081}">
      <dsp:nvSpPr>
        <dsp:cNvPr id="0" name=""/>
        <dsp:cNvSpPr/>
      </dsp:nvSpPr>
      <dsp:spPr>
        <a:xfrm rot="16200000">
          <a:off x="355742" y="-354701"/>
          <a:ext cx="1997612" cy="2707014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kern="1200"/>
            <a:t>Internet and Email</a:t>
          </a:r>
          <a:endParaRPr lang="en-AU" sz="2200" b="0" kern="1200"/>
        </a:p>
      </dsp:txBody>
      <dsp:txXfrm rot="5400000">
        <a:off x="1041" y="399522"/>
        <a:ext cx="2707014" cy="1198568"/>
      </dsp:txXfrm>
    </dsp:sp>
    <dsp:sp modelId="{297EB2EB-0AA7-46B3-97CB-7F0FEF200F64}">
      <dsp:nvSpPr>
        <dsp:cNvPr id="0" name=""/>
        <dsp:cNvSpPr/>
      </dsp:nvSpPr>
      <dsp:spPr>
        <a:xfrm rot="16200000">
          <a:off x="3265782" y="-354701"/>
          <a:ext cx="1997612" cy="2707014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kern="1200"/>
            <a:t>Mobile Phone</a:t>
          </a:r>
          <a:endParaRPr lang="en-AU" sz="2200" b="0" kern="1200"/>
        </a:p>
      </dsp:txBody>
      <dsp:txXfrm rot="5400000">
        <a:off x="2911081" y="399522"/>
        <a:ext cx="2707014" cy="1198568"/>
      </dsp:txXfrm>
    </dsp:sp>
    <dsp:sp modelId="{298606DB-16E8-43E0-8D9C-3185A41B49D1}">
      <dsp:nvSpPr>
        <dsp:cNvPr id="0" name=""/>
        <dsp:cNvSpPr/>
      </dsp:nvSpPr>
      <dsp:spPr>
        <a:xfrm rot="16200000">
          <a:off x="6175822" y="-354701"/>
          <a:ext cx="1997612" cy="2707014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kern="1200"/>
            <a:t>Social Media</a:t>
          </a:r>
          <a:endParaRPr lang="en-AU" sz="2200" b="0" kern="1200"/>
        </a:p>
      </dsp:txBody>
      <dsp:txXfrm rot="5400000">
        <a:off x="5821121" y="399522"/>
        <a:ext cx="2707014" cy="11985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6F6A8-993D-4E1A-BDB8-110FF7A8FB2E}">
      <dsp:nvSpPr>
        <dsp:cNvPr id="0" name=""/>
        <dsp:cNvSpPr/>
      </dsp:nvSpPr>
      <dsp:spPr>
        <a:xfrm>
          <a:off x="0" y="10105"/>
          <a:ext cx="9566861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AU" sz="2200" kern="1200" dirty="0"/>
            <a:t>Greetings</a:t>
          </a:r>
        </a:p>
      </dsp:txBody>
      <dsp:txXfrm>
        <a:off x="31070" y="41175"/>
        <a:ext cx="9504721" cy="574340"/>
      </dsp:txXfrm>
    </dsp:sp>
    <dsp:sp modelId="{8B2C82A4-5BE1-4549-9B30-36B29C72B917}">
      <dsp:nvSpPr>
        <dsp:cNvPr id="0" name=""/>
        <dsp:cNvSpPr/>
      </dsp:nvSpPr>
      <dsp:spPr>
        <a:xfrm>
          <a:off x="0" y="744505"/>
          <a:ext cx="9566861" cy="636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PH" sz="2200" kern="1200" dirty="0"/>
            <a:t>Name and position of service member</a:t>
          </a:r>
          <a:endParaRPr lang="en-AU" sz="2200" kern="1200" dirty="0"/>
        </a:p>
      </dsp:txBody>
      <dsp:txXfrm>
        <a:off x="31070" y="775575"/>
        <a:ext cx="9504721" cy="574340"/>
      </dsp:txXfrm>
    </dsp:sp>
    <dsp:sp modelId="{FB886A44-8FD2-428B-A2EC-AB2DE6C9D6B2}">
      <dsp:nvSpPr>
        <dsp:cNvPr id="0" name=""/>
        <dsp:cNvSpPr/>
      </dsp:nvSpPr>
      <dsp:spPr>
        <a:xfrm>
          <a:off x="0" y="1478905"/>
          <a:ext cx="9566861" cy="636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PH" sz="2200" kern="1200" dirty="0"/>
            <a:t>Service name</a:t>
          </a:r>
          <a:endParaRPr lang="en-AU" sz="2200" kern="1200" dirty="0"/>
        </a:p>
      </dsp:txBody>
      <dsp:txXfrm>
        <a:off x="31070" y="1509975"/>
        <a:ext cx="9504721" cy="574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EABE5-0A13-4E61-8183-3A3442CDE11F}">
      <dsp:nvSpPr>
        <dsp:cNvPr id="0" name=""/>
        <dsp:cNvSpPr/>
      </dsp:nvSpPr>
      <dsp:spPr>
        <a:xfrm>
          <a:off x="0" y="26997"/>
          <a:ext cx="9566861" cy="617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PH" sz="2200" kern="1200" dirty="0"/>
            <a:t>Advisory (if they are unavailable or on leave)</a:t>
          </a:r>
          <a:endParaRPr lang="en-AU" sz="2200" kern="1200" dirty="0"/>
        </a:p>
      </dsp:txBody>
      <dsp:txXfrm>
        <a:off x="30157" y="57154"/>
        <a:ext cx="9506547" cy="557446"/>
      </dsp:txXfrm>
    </dsp:sp>
    <dsp:sp modelId="{CCF354EA-AA5C-4D95-A8D8-ACC32E37FE8F}">
      <dsp:nvSpPr>
        <dsp:cNvPr id="0" name=""/>
        <dsp:cNvSpPr/>
      </dsp:nvSpPr>
      <dsp:spPr>
        <a:xfrm>
          <a:off x="0" y="739797"/>
          <a:ext cx="9566861" cy="617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PH" sz="2200" kern="1200" dirty="0"/>
            <a:t>Assurance that their call with be attended to as immediately as possible</a:t>
          </a:r>
          <a:endParaRPr lang="en-AU" sz="2200" kern="1200" dirty="0"/>
        </a:p>
      </dsp:txBody>
      <dsp:txXfrm>
        <a:off x="30157" y="769954"/>
        <a:ext cx="9506547" cy="557446"/>
      </dsp:txXfrm>
    </dsp:sp>
    <dsp:sp modelId="{26717AD0-2297-4CBA-A03F-5D5807768616}">
      <dsp:nvSpPr>
        <dsp:cNvPr id="0" name=""/>
        <dsp:cNvSpPr/>
      </dsp:nvSpPr>
      <dsp:spPr>
        <a:xfrm>
          <a:off x="0" y="1452597"/>
          <a:ext cx="9566861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PH" sz="2200" kern="1200" dirty="0"/>
            <a:t>Asking them to leave a short message</a:t>
          </a:r>
          <a:endParaRPr lang="en-AU" sz="2200" kern="1200" dirty="0"/>
        </a:p>
      </dsp:txBody>
      <dsp:txXfrm>
        <a:off x="30157" y="1482754"/>
        <a:ext cx="9506547" cy="5574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DD817-5502-4656-A65E-23408A2B29C5}">
      <dsp:nvSpPr>
        <dsp:cNvPr id="0" name=""/>
        <dsp:cNvSpPr/>
      </dsp:nvSpPr>
      <dsp:spPr>
        <a:xfrm rot="16200000">
          <a:off x="-162893" y="167655"/>
          <a:ext cx="2006209" cy="1670898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own work</a:t>
          </a:r>
          <a:endParaRPr lang="en-AU" sz="2200" kern="1200" dirty="0"/>
        </a:p>
      </dsp:txBody>
      <dsp:txXfrm rot="5400000">
        <a:off x="4763" y="401241"/>
        <a:ext cx="1670898" cy="1203725"/>
      </dsp:txXfrm>
    </dsp:sp>
    <dsp:sp modelId="{20620E3A-8BA6-4D21-A2FA-E0C6B28E8EBC}">
      <dsp:nvSpPr>
        <dsp:cNvPr id="0" name=""/>
        <dsp:cNvSpPr/>
      </dsp:nvSpPr>
      <dsp:spPr>
        <a:xfrm rot="16200000">
          <a:off x="1633321" y="167655"/>
          <a:ext cx="2006209" cy="1670898"/>
        </a:xfrm>
        <a:prstGeom prst="flowChartManualOperati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the service</a:t>
          </a:r>
          <a:endParaRPr lang="en-AU" sz="2200" kern="1200" dirty="0"/>
        </a:p>
      </dsp:txBody>
      <dsp:txXfrm rot="5400000">
        <a:off x="1800977" y="401241"/>
        <a:ext cx="1670898" cy="1203725"/>
      </dsp:txXfrm>
    </dsp:sp>
    <dsp:sp modelId="{7DE9CF5E-0997-44F8-9E95-186672728FC6}">
      <dsp:nvSpPr>
        <dsp:cNvPr id="0" name=""/>
        <dsp:cNvSpPr/>
      </dsp:nvSpPr>
      <dsp:spPr>
        <a:xfrm rot="16200000">
          <a:off x="3429537" y="167655"/>
          <a:ext cx="2006209" cy="1670898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the clients</a:t>
          </a:r>
          <a:endParaRPr lang="en-AU" sz="2200" kern="1200" dirty="0"/>
        </a:p>
      </dsp:txBody>
      <dsp:txXfrm rot="5400000">
        <a:off x="3597193" y="401241"/>
        <a:ext cx="1670898" cy="1203725"/>
      </dsp:txXfrm>
    </dsp:sp>
    <dsp:sp modelId="{B773E9D0-BD56-4DB0-9C1E-C156B669E6ED}">
      <dsp:nvSpPr>
        <dsp:cNvPr id="0" name=""/>
        <dsp:cNvSpPr/>
      </dsp:nvSpPr>
      <dsp:spPr>
        <a:xfrm rot="16200000">
          <a:off x="5225753" y="167655"/>
          <a:ext cx="2006209" cy="1670898"/>
        </a:xfrm>
        <a:prstGeom prst="flowChartManualOperati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colleagues</a:t>
          </a:r>
          <a:endParaRPr lang="en-AU" sz="2200" kern="1200" dirty="0"/>
        </a:p>
      </dsp:txBody>
      <dsp:txXfrm rot="5400000">
        <a:off x="5393409" y="401241"/>
        <a:ext cx="1670898" cy="1203725"/>
      </dsp:txXfrm>
    </dsp:sp>
    <dsp:sp modelId="{DBB661B9-7210-443D-AE9A-1F91FA8456ED}">
      <dsp:nvSpPr>
        <dsp:cNvPr id="0" name=""/>
        <dsp:cNvSpPr/>
      </dsp:nvSpPr>
      <dsp:spPr>
        <a:xfrm rot="16200000">
          <a:off x="7021968" y="167655"/>
          <a:ext cx="2006209" cy="1670898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 dirty="0"/>
            <a:t>other service members.</a:t>
          </a:r>
          <a:endParaRPr lang="en-AU" sz="2200" kern="1200" dirty="0"/>
        </a:p>
      </dsp:txBody>
      <dsp:txXfrm rot="5400000">
        <a:off x="7189624" y="401241"/>
        <a:ext cx="1670898" cy="1203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20"/>
          <a:stretch/>
        </p:blipFill>
        <p:spPr>
          <a:xfrm>
            <a:off x="0" y="-4"/>
            <a:ext cx="12220520" cy="673842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10427570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Accomplish Workplace Correspondence and Documentation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69360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CHCCOM005 – Communicate and work in health or community service  (Release 2)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49322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the program structure of your service, documented information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written consent given by a patient to medical treatment or other medical service proposed by the medical practitioner who treats the patient must be kept as part of the record relating to that patient.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75" y="2005530"/>
            <a:ext cx="5212039" cy="29322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FCB65E-936A-37C5-955F-66E220F544B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614FF1-E6BC-432D-B3C8-3788160E2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CA2FA0-62CA-4F64-9B87-8EE136280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9B35425-8E4E-4970-9661-C853605865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ED6C62-AC8C-45EB-8786-B80328C30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86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general, the level of detail in a record must be appropriate to the patient’s case and the medical practice concerned.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record must include sufficient information concerning the patient’s case to allow another medical practitioner to continue management of the patient’s case.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entries in the record must be accurate statements of fact or statements of clinical judgment.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A5BC07-5D6C-1B42-4D53-BBFED637A20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52175-D267-4408-B8C4-AA5D6567C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DB643-21CF-48D2-98F4-D09612C71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07CA24C-7928-481B-B954-68A8F9D672C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201F3-A226-4778-ABB2-78522496C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25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Completing Documentation According to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Regardless of the type of document, you must ensure that they meet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procedures.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8" b="4268"/>
          <a:stretch>
            <a:fillRect/>
          </a:stretch>
        </p:blipFill>
        <p:spPr bwMode="auto">
          <a:xfrm>
            <a:off x="6096000" y="1825625"/>
            <a:ext cx="4973902" cy="35060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4FDB11-8181-A277-88AE-93ABBC74E2F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9E795-9261-495A-B3F6-5655E77E39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A7DEE-7D9C-41FA-8E21-00EA3EEE1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844D47E-CBE1-4A93-B4F4-DD8A864E114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754A71-C385-4E94-9550-B4BFF2BCD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9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things to consider in completing Documentation.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the Documentation of health care records following policy requirements.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the client’s information included in the record is accurate and up-to-date.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of client must be seen on every page. This may involve their unique identifier, their full name, date of birth and sex.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dates of each entry must be included.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Always use black or blue ink.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8EE437-ACD3-A3C5-456D-29DA26C9973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D026C-8E72-4484-ABD6-42FF9E2A8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38719-409F-4A2F-8343-DF0AD398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4905CF-BEAA-4854-B84E-30954EAFEA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E9B070-38A9-48DC-8891-984050B8B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things to consider in completing Documentation.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using a white-out in handwritten documents. Instead, draw a line over the error and affix the date and your signature.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understandable language.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information must be presented in a logical order.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Draw a line for unused spaces.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neatly and legibly.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quotation marks when recording a client’s statement.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16381B-98DB-AA53-357B-89B94CC5C19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2327D-EBDC-4228-9236-A489E765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4DDEF-A05A-4313-AA92-43276CE89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931D349-2402-42D6-BF13-46A3BB9DC10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BEF30-FB58-4AB7-B8F0-A9A5A2455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529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things to consider in completing Documentation.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complete Documentation on behalf of other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significant change in the client’s physical, emotional,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environmental condition must immediately be conveyed to the supervisor.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the use of non-permanent adhesive labels.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 of pathology, radiology and other tests ordered must be included in the Documentation.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F684E-F22B-4C59-B5F4-475BD9393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BB723E-7A1D-4052-BCFF-397B83B2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68969B-F9E6-4C30-83D3-5DB290A25B2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A6A510-F60F-484D-B619-DCD340588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3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49181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things to consider in completing Documentation.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incidents must be documented in their health care record.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records of complaints must not be included in the patient’s health care record.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65" y="1883925"/>
            <a:ext cx="4796871" cy="3194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E6946-A69E-4B5F-9307-E4F4892426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DD2672-C0A8-4DE7-BFF9-F481884DD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2FEB8DD-5B36-428D-8DE5-D0EE9C3BE5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A319AC-6127-41AD-B291-CB797D8D2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6"/>
          <a:stretch/>
        </p:blipFill>
        <p:spPr>
          <a:xfrm>
            <a:off x="2776110" y="0"/>
            <a:ext cx="9434656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631852" y="0"/>
            <a:ext cx="6724357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5924" y="626017"/>
            <a:ext cx="5345726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 </a:t>
            </a:r>
          </a:p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and Clarify Role-Related Workplace Documents</a:t>
            </a:r>
            <a:endParaRPr lang="en-AU" sz="50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documents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files or records pertinent to your role as a health or community service worker.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involve different documents such as letters, contracts and other documents relating to service provision.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documents may not be too straightforward.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crucial to clarify your understanding with the supervisor to have explicit knowledge of the document before carrying out the task.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296F4-A0F3-D564-FDCF-0A5706B5F80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Read and Clarify Role-Related Workplace Documents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7D5A5-E2F5-422A-8696-DB22C0C5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DB8556-09CD-43F8-9463-166AD6F49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6F80834-7818-4DAD-ACDE-6DEE5E8554C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7966B4-DC5A-4CD9-A4D1-7105F9E1C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5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5.2.1 Reading Role-Related Workplace Documents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your jobs is to communicate with relevant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most common workplace documents in health and community services: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52601009"/>
              </p:ext>
            </p:extLst>
          </p:nvPr>
        </p:nvGraphicFramePr>
        <p:xfrm>
          <a:off x="1634430" y="3827282"/>
          <a:ext cx="8810469" cy="2227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5DBD3-2B8C-41B0-A1D3-EEF588907D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FB1B6A-6659-40D2-B8E9-372D560C08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6C26EC2-829E-44CB-A4D6-3DB62D36B0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8CC81-A0A2-4440-9139-40FE62F3E8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4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correspondence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documents in the form of letters or emails.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used to exchange information or to respond to relevant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other hand,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refers to the process of recording events or issues in the workplace to provide proof or evidence.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Both workplace correspondence and Documentation must be completed.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benefit the service by having authentic and transparent records about the clients and of the events that happened within or outside the service.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16E8A8-ABEB-41B6-A30F-11A7AB9DC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5CBD8-C79A-4E3F-AC09-4D5EA9D0A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FCDA643-F7E9-43D9-A7A5-7224D1DA31A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99C86C-DCD3-423D-8D1A-1F8C82D50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5.2.2 Clarifying Understanding With Supervisor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service members need to understand written texts before doing a job.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used as bases for decision-making and problem-solving.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ensure that your understanding is correct, you must clarify it with your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the ones who can confirm if your comprehension is accurate.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also explain further if there are certain matters that you need to know in addition to what you have read.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F65F4-9D3C-4CA0-BEE0-895BDC4FA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58314D-B946-48BA-9E18-0E3BBCAFB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40EB0F2-5376-447E-B68E-542148EF9D3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7FB44-E773-4DE4-B857-C5486F7B1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things that you may consider when clarifying understanding with the supervisor: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99761920"/>
              </p:ext>
            </p:extLst>
          </p:nvPr>
        </p:nvGraphicFramePr>
        <p:xfrm>
          <a:off x="1397712" y="2787878"/>
          <a:ext cx="9106581" cy="302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7654A-A500-4505-91BC-5BFA970DB7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3A6AC-F0A2-4EF9-8254-59EF26A1C6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F74EF23-6125-4E25-BD09-69981551CC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E58FEF-5797-4AE4-B8DB-459989B642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78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3"/>
          <a:stretch/>
        </p:blipFill>
        <p:spPr>
          <a:xfrm>
            <a:off x="3770150" y="0"/>
            <a:ext cx="8426548" cy="6868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672862" y="0"/>
            <a:ext cx="6822830" cy="6868182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01858" y="1273131"/>
            <a:ext cx="6330465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5.3 Complete Workplace Documents According to </a:t>
            </a:r>
            <a:r>
              <a:rPr lang="en-US" sz="5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Standards</a:t>
            </a:r>
            <a:endParaRPr lang="en-AU" sz="50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02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documents can be completed through writing or with the use of electronic devices.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Written documents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records that can be accomplished using pen and paper.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Electronic documents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records that are completed using various gadgets.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involve the use of computers and tablets among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894F06-1445-9164-A122-53D747B8732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5.3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Complete Workplace Documents According to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Organisation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Standards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F83C45-0520-4632-B9DE-9CDA4CB17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8BA5A-4455-4555-BF5B-172DB5483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E58812E-F301-4A04-94FF-028C8E6DB0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B69CA4-E2BC-4DE2-B545-9C13B0717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60131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Completing written and electronic workplace documents are essential in health and community services.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services are required to comply with the clinical and legislative standards, which include Documentation standards.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records serve as evidence that may be used for different processes within the service.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69" y="1825625"/>
            <a:ext cx="4076506" cy="2717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896CB1-67CE-4524-B3F3-8E6E6BF78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2DFE7-AF4E-42BA-A2AE-5FDB03065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C5C96D3-4E3D-4D7F-9ADF-0BB255835DF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9B142-843A-45EF-8EE6-F4C2A7EFF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40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reading workplace documents, one of your roles is to complete written and electronic workplace documents.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workplace documents that you will be writing are something similar to the documents that you are reading.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CE149-7218-4413-A163-69670B8EB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6FD4DC-1256-44F2-866E-ABF5858D2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2CDD3DC-DFA2-49AA-9555-8FFB00F65B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66F7C6-FCCF-40B2-93F3-D580DADA2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64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workplace documents that you will be completing include: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50987489"/>
              </p:ext>
            </p:extLst>
          </p:nvPr>
        </p:nvGraphicFramePr>
        <p:xfrm>
          <a:off x="1211878" y="2801211"/>
          <a:ext cx="9628456" cy="1418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3ACC3-1004-499D-82F0-D75615235C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B05D76-0709-48BE-B5A1-D77AB255A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B733B07-0A50-456E-A056-1CD7651957E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C1812F-1E2A-4182-9C90-5B3BA1029C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76220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standards in completing Documentation of any kind: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Completeness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must contain the necessary details.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 descr="A picture containing stationary, writing implement&#10;&#10;Description automatically generated">
            <a:extLst>
              <a:ext uri="{FF2B5EF4-FFF2-40B4-BE49-F238E27FC236}">
                <a16:creationId xmlns:a16="http://schemas.microsoft.com/office/drawing/2014/main" id="{17577E1B-C410-DD24-4B24-F0CDAC9DF5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" r="6093"/>
          <a:stretch/>
        </p:blipFill>
        <p:spPr>
          <a:xfrm>
            <a:off x="7111595" y="1692248"/>
            <a:ext cx="3785410" cy="3473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0F1FA-061B-4489-ACF7-EEDD86E53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F510F2-B780-4072-8E4C-D0A24F980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CEA71CE-5DFB-41C7-A4F2-F519C5920D9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4B882E-9DA8-42D2-A69B-B1508F009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15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workplace documents relevant to health or community services include the following information: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Accurate date and time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Correct spelling of names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 of tasks performed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Observations of the client</a:t>
            </a:r>
          </a:p>
          <a:p>
            <a:pPr marL="457200" lvl="1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A38C7-9479-4660-87C6-3BAD3E173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6A5CE-DA66-4C60-8E88-C3FB38089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588FB8-3709-45B5-9C18-B8AE53D0442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5A3478-9146-472A-A610-471DED10C1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62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87316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standards in completing Documentation of any kind: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Consistency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documents must also be coherent with the service’s vision and mission.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must be consistent forms and templates to be used for each document.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5" name="Picture 4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09BDA924-7115-4028-0D4D-7CA4B9FF0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3"/>
          <a:stretch/>
        </p:blipFill>
        <p:spPr>
          <a:xfrm>
            <a:off x="7152615" y="1825625"/>
            <a:ext cx="3703369" cy="3131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C05B1-3675-4477-AB73-B1A5FBCB3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2EAFAD-C5BC-4F86-A3E8-FB5606FAF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8E060F-3EF0-4AF0-92FE-076531190D3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48FB6-DCD3-4CF5-9FFE-A01BA403F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0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711" y="-2035"/>
            <a:ext cx="10290053" cy="68600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631852" y="0"/>
            <a:ext cx="6724357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7" y="1357538"/>
            <a:ext cx="6014657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</a:t>
            </a:r>
          </a:p>
          <a:p>
            <a:r>
              <a:rPr lang="en-US" sz="5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Documentation According to Legal Requirement and </a:t>
            </a:r>
            <a:r>
              <a:rPr lang="en-US" sz="5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  <a:r>
              <a:rPr lang="en-US" sz="5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Procedures</a:t>
            </a:r>
            <a:endParaRPr lang="en-AU" sz="51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to maintain consistency with the workplace documents: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 use of industry terminologies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care plan must contain the procedures for service provision.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 must align with workplace policies.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7E467-003D-4DF1-BC38-9A6EB14D1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40119-4444-49DC-8A3C-D2C1A6315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17A05E7-4B19-40D7-85D7-B91EA1B87E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599A43-9668-438F-9DCF-A5446C4A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05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496034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standards in completing Documentation of any kind: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Legibility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documents must be readable to anyone who will be reading them.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5" name="Picture 4" descr="A picture containing person, computer, indoor&#10;&#10;Description automatically generated">
            <a:extLst>
              <a:ext uri="{FF2B5EF4-FFF2-40B4-BE49-F238E27FC236}">
                <a16:creationId xmlns:a16="http://schemas.microsoft.com/office/drawing/2014/main" id="{653AEBEC-352B-89B8-1A38-F036F3963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87194"/>
            <a:ext cx="5205296" cy="3470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488C4-E6B3-4BB1-BB06-E734FDCE5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0E9A96-73C1-4CAC-B52A-2507F0C49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3DACC2-DDF6-4158-B4DA-583F328A86A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47A47-B754-4A45-8F85-FCBA27421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94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for the documents to be legible: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Handwriting must be legible.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texts on the document must be written using black or blue ink.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block letters instead of cursive ones.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electronic documents, stick to the format provided. Avoid changing font styles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900A0-6C22-4F98-AB17-4F5134209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2666F4-43E7-42B3-B068-D875F457D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9AE5555-5450-462C-AA21-24909A4DFD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827756-FDC6-4BCF-851D-AD7C1CF90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80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standards in completing Documentation of any kind: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that the details contained in the Documentation must be authentic.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helps in keeping reliable documents that may be used for other processes.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03" y="1825624"/>
            <a:ext cx="4857434" cy="2732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B621E0-39ED-4113-9703-D41EEE214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96EDC3-7F2D-49A3-9BE9-9481C3AA4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3ACBC5F-333D-4CDE-8BDB-3E3F54229F5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69694B-AB20-4BE3-AAA7-540E426A6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30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for Documentation to be accurate: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spellings must be correct.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Numbers must be written accurately.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 the facts and not your opinions.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Quote the client’s exact words.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3BA21-92C8-434E-934E-4116686DD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B0EA1-8847-4023-89B1-4C5442CDB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3D8B39-63E5-4911-8F31-0D9375E1DD6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64685E-48C3-43EF-B56F-8BC27246DA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4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484780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standards in completing Documentation of any kind: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Timeliness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accomplishing the necessary documents as soon as they are needed.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5" name="Picture 4" descr="A picture containing text, table, indoor, wooden&#10;&#10;Description automatically generated">
            <a:extLst>
              <a:ext uri="{FF2B5EF4-FFF2-40B4-BE49-F238E27FC236}">
                <a16:creationId xmlns:a16="http://schemas.microsoft.com/office/drawing/2014/main" id="{42C88928-25DC-8CE1-1263-FED1EC44D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46" y="1689764"/>
            <a:ext cx="5214629" cy="3478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081A99-41F0-4E0B-8849-C8223BA19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0330D-9D29-42D1-990F-47BD780C1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AF65D06-80A5-4754-91D8-8FD9365EFC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BF696C-FF16-4C24-AF16-AD812A477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34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to complete documents promptly: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use of the proper time format according to your workplace policies.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 the exact start and end time.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crucial information immediately (e.g. vital signs, dictated phone numbers, etc.)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Accomplish and submit records as soon as they are needed.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1B5C6-986C-4EA5-9496-A3E9661ED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952FC4-7B70-4415-B238-915AA09CF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C45454-FF8E-45AA-88F8-A21B433E8D5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114D4A-A1B9-4D2F-BF20-EA87DC173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4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587" y="-6964"/>
            <a:ext cx="10301181" cy="68649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906648" y="0"/>
            <a:ext cx="903921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456007"/>
            <a:ext cx="5578558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5.4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Communication Policies and Procedure for Using Digital Media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be communicating with clients and other relevant people using digital media.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the use of mobile phones, the Internet, email and even social media.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knowledgeable about the communication policies and procedures when using digital media.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with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ensures that the clients, service members and other relevant people are safe and that their information is confidential.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DC106-FEF6-7E84-9B95-B8C50A5EF5F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5.4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Follow Communication Policies and Procedure for Using Digital Media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F378B-962B-4917-B663-58195D10B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1A2D8-9544-4B6B-A277-F58041874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88C94B6-AF21-49BB-BC64-9BBB229E64F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76A120-EF5F-4EE7-80AB-F2DA5435F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59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Policies and Procedures for Using Digital Media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digital media and the related policies and procedures for each: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55225504"/>
              </p:ext>
            </p:extLst>
          </p:nvPr>
        </p:nvGraphicFramePr>
        <p:xfrm>
          <a:off x="1615771" y="3319975"/>
          <a:ext cx="8529177" cy="1997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3B4FC-B366-4553-B9C2-9EB95CF14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70643E-224F-4E50-B441-689EFE630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C1E594-F0E8-4963-AB35-EE51BF2CB9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C1EF54-DC5A-49B1-A9CE-926C59DFB6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1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 must be according to legal requirements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procedures.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Legal requirements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refer to laws and legislations that services must adhere to.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procedures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on the other hand, provide guidelines for decision-making within the service.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procedures are designed by the service based on the legislation.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ACA80-F732-3C07-AFE6-26EE5A5ED6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Complete Documentation According to Legal Requirement and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Organisation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Procedures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5E319-BADB-4189-B921-590A69E1B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C8AAB-0AF3-4672-97A8-8896AAD9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F9848F-C57B-404E-8370-9719B30FAC8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B10CD7-94DC-46C1-A70A-6E9641B61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4777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 and Email Policy and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policy outlines the Internet and email protocols when communicating with clients and other relevant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used as a guide to advise service members when using the internet and their email when exchanging information with people.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009" y="1825625"/>
            <a:ext cx="5568616" cy="2718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10100-56C3-4729-B547-43D43F4C7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BF346-A508-4A24-B194-0227CB20E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D2C4EB-A140-465A-8225-B2E8B143F3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EB016-2BA1-4FA6-B5CE-34943E3EB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39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policies that must be followed to adhere to the policy: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of internet email must not: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 the duties of the service and its service members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Interfere with the operation of the service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Compromise the security of documents being used in the service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Breach any standards and legal or ethical requirements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Compromise any confidentiality requirements of the service.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000FA9-C78F-4E2A-BDAE-A73E0ACEF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94E82C-F23E-45F5-BD79-4070C7878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814389C-C86F-49CD-B554-A9EB4773D84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757DDC-94EA-4D15-B643-C16706072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52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procedures that must be followed to adhere to the policy: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Internet and email must not be used for: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or exchanging messages that are offensive, insulting, indecent or threatening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any sensitive or confidential information kept by the service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Generating, holding or delivering information that violates copyright laws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Generating or exchanging advertisements, solicitations and other unsolicited emails.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E6290E-E9D5-4F61-943A-547FCF4E2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2EB86-2B44-4DCC-9E3E-1628DB23C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84AC92-E99B-49DF-A395-C28248A9D85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C4CA1-F7E2-452E-8457-6AF56B9D1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47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5372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Phone Policy and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policy outlines the protocols for using mobile phones when communicating with clients and other relevant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used as a guide to provide advice for service members when using mobile phones when exchanging information with people.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93" y="1931649"/>
            <a:ext cx="4489809" cy="2994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518D1-C878-4844-B0D6-582363C22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E5CB00-8BA9-4553-980C-6CE469587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1E63D04-2177-46D8-9872-31F613CA11B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5E9111-C312-4DC3-8319-D82C66F68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8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policies that must be followed to adhere to the policy: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service may provide a mobile phone to allow contact with clients and other relevant people regarding the service.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members who have been provided with a mobile phone with email and internet access must also comply with the internet and email policy.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device must not be used in any way that may damage the legitimate interests of the service and its partners and affiliates.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23C46-3D31-48AB-B88D-D12CA7A3D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B4E47-12DD-4C34-AFCF-939C62BBE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E17B84E-26BE-429C-8B70-003A154BCA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B422CF-A9C0-471F-88DD-746E16B0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7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procedures that must be followed to adhere to the policy: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mobile phone should be kept on to attend to client concerns and queries.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voicemail setup must be activated to inform the caller if the service member is unavailable. Voicemail must be setup must include the following details: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84544766"/>
              </p:ext>
            </p:extLst>
          </p:nvPr>
        </p:nvGraphicFramePr>
        <p:xfrm>
          <a:off x="1166787" y="3825143"/>
          <a:ext cx="9566861" cy="2125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3AF2E-5D33-4678-BDEA-D0EB22D40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D50F68-0DBC-48EE-A8CC-030F8C6BF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C6E5094-D1EB-4898-8263-09652A24907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B19F67-E3DD-4527-872F-DD485BCA5F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42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procedures that must be followed to adhere to the policy: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mobile phone should be kept on to attend to client concerns and queries.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voicemail setup must be activated to inform the caller if the service member is unavailable. Voicemail must be set up and include the following details: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40695008"/>
              </p:ext>
            </p:extLst>
          </p:nvPr>
        </p:nvGraphicFramePr>
        <p:xfrm>
          <a:off x="1166787" y="3825143"/>
          <a:ext cx="9566861" cy="2097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4712C-A750-49B0-8CBA-23F221ED77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C54750-D4CA-412B-97BB-1D6305D54F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604CDFA-2A59-405D-A4C2-C41FC5EBD1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43D946-7A25-4001-B24B-23CBBC0B79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51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Media Policy and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policy outlines the protocols for using social media when communicating with clients and other relevant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used as a guide to provide advice for service members when using their social media accounts.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apply when they make public comments regarding the service.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CCAB6-FB0A-45A6-8C3C-844990791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740300-E399-4ECA-A06C-E12106B9E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154FF02-912B-45E4-A133-8EF00534A94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B05543-2149-45E2-A436-17518A203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26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policies that must be followed to adhere to the policy: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making comments that are unlawful, indecent, insulting, threatening, harassing, discriminatory or hateful to: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03848214"/>
              </p:ext>
            </p:extLst>
          </p:nvPr>
        </p:nvGraphicFramePr>
        <p:xfrm>
          <a:off x="1601079" y="3550528"/>
          <a:ext cx="8865284" cy="2006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2C233-40E4-41C5-99DB-9BBC4C5F3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D94B6-8E56-4271-9CBC-D8DAB6036D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8106DB4-BEF2-4BBA-88AA-4E710A2A3DC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B0CDA4-6753-48EC-B48D-D86A051E24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74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procedures that must be followed to adhere to the policy: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making comments that are: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Created on behalf of the service rather than a personal point of view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Extremely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criticising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government or their respective policies, that the employee is no longer able to work professionally and efficiently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Unwarranted personal attacks that are connected with your employment.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75744A-2325-42A2-B396-673486AF9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FBCF8-4FB8-4571-A10C-E3A292332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23BC967-892A-4F2F-A705-9F11605884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B361C3-0502-4363-8233-254F85B41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3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essential to adhere to these legal requirements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procedures.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relevant people within health or community services must conform to such requirements.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helps in building the credibility and reliability of the service.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also serves as protection for both clients and service workers for the safety and security of their information.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8740CE-D920-4DF6-94A5-4CA547964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1AD5DB-D031-4140-BBB2-EE5C5090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AC93DCA-0522-4D7F-9F83-3D92B1CB173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753AF5-135B-462C-9587-48AEF7618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43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procedures that must be followed to adhere to the policy: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 that any views expressed are your own and not those of the service.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considering making personal comments, employees should reflect if: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comments could cause the service clients and other relevant people to lose confidence in their ability to work in a professional manner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comments are consistent with how the community expects the service to run and perform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comments lower the reputation of the service.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6F5FA-27C6-4482-93C7-7A5673D40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2E9BB7-99DE-4CBF-AF12-13EDCAE52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F5FC184-2D38-48E2-A2E1-B49838473A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6116FF-775D-4AE9-8FB8-79BDAA0A8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0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8078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procedures that must be followed to adhere to the policy: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considering making personal comments, employees should reflect if: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comments are lawful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Someone takes a screenshot of the comments, then circulates them.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5" name="Picture 4" descr="A person standing in front of a table with people sitting at it&#10;&#10;Description automatically generated with low confidence">
            <a:extLst>
              <a:ext uri="{FF2B5EF4-FFF2-40B4-BE49-F238E27FC236}">
                <a16:creationId xmlns:a16="http://schemas.microsoft.com/office/drawing/2014/main" id="{6BAA95E3-4AFF-0D17-978B-2591FCC6B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396" y="1825625"/>
            <a:ext cx="4155779" cy="3183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5509E9-30DB-4D07-98D3-0B280A5C7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48650-9847-4CB7-8AAF-EEE248804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2038676-9B09-4526-8B6A-9BBF799B863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4FA9FA-7961-483F-9A53-C0CDD67E5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957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58"/>
          <a:stretch/>
        </p:blipFill>
        <p:spPr>
          <a:xfrm>
            <a:off x="2638618" y="0"/>
            <a:ext cx="957214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906648" y="0"/>
            <a:ext cx="903921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019914"/>
            <a:ext cx="5733302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5.5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Events Using Clear, Accurate and Objective Language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0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your roles as a health or community service worker is documenting events.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taking notes of the specific details for the event to be explained accurately.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 help record positive experiences in the service.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document events to have evidence.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documents will prove that you adhere to the practices, rules and processes of the service.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0A333-0327-2374-AD39-53E4502D5BB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5.5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Document Events Using Clear, Accurate and Objective Language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30AD12-5812-4B23-A75E-071D8443E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0736D-D289-4F47-931D-0B617E130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36421F-C0F3-4A92-9170-87209B336B3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B548B7-3BB0-4C19-8370-A0D41EDA3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88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Documented events can be used as supporting documents when there is a need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track of updates about clients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positive work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areas for improvement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 up with better ideas.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46" y="2423514"/>
            <a:ext cx="3434871" cy="2535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740A9-C1E1-4506-B3A7-AF28AC0D2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CAEC3-699E-447E-97E5-14665B31B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2FE89CF-8979-42FA-B064-C3858DCEFB3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39D259-F40B-4658-A33B-11815FAF8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7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5.5.1 Documenting Events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documenting events, take note of the necessary details: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Person/s involved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refers to the person/s engaged in the event.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include the clients, your colleagues, service members or other relevant people.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also indicate these people’s names, positions within the service and stands during the event.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AA5E6-2F9E-4584-B61E-039614AF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0D590A-08F7-4A7E-869D-9710F0E3D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3DC5CBE-6A94-4E04-9CF0-BA93DAA3978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31F2C-A036-4A86-95DF-7FD7D6E3E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7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documenting events, take note of the necessary details: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 and time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 and time are one of the things that legally bind a workplace document.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help you protect yourself since you have the exact evidence, which may be checked against other records (e.g. attendance records, CCTVs).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603C4-752E-4BBC-8456-FE4607BCA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6A026-2BAF-4ACF-B99B-5AEDE18CA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7140F2D-720A-4B97-9D95-5DBDFDE393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ACBCEE-8025-4971-AFE4-1403BDB778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5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7052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documenting events, take note of the necessary details: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Location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location of where the event took place is as important as the date and time.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the exact spot helps in verifying the authenticity of the Documentation.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5" name="Picture 4" descr="A picture containing indoor, furniture&#10;&#10;Description automatically generated">
            <a:extLst>
              <a:ext uri="{FF2B5EF4-FFF2-40B4-BE49-F238E27FC236}">
                <a16:creationId xmlns:a16="http://schemas.microsoft.com/office/drawing/2014/main" id="{3A25445A-BF00-832C-BB6D-F40F9C9BB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80" y="1544702"/>
            <a:ext cx="3768595" cy="3768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24092-794B-4806-A628-B2144A389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B667B-6214-48F8-9E7E-116C30EE7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F19662-E5BC-4EE8-B555-3ECADA349E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291245-5591-4D77-958D-0AF0B3CBF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82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documenting events, take note of the necessary details: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documenting events, you must include your observation.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in detail what both parties did.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also have sensitive information which you think may help for further investigation.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9F6F72-47D1-4B51-A98D-386C6EC4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25ECB-7D0A-40E9-A3D3-BE46AA486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FCAA21B-CA51-49AE-9B4A-A04B649814F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074C4-4C07-4EDE-978D-DA32B5410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98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63956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documenting events, take note of the necessary details: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Possible cause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observing, you will also have an idea or assumption of the occurrence's possible reasons.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it is important to verify before writing them down, there are instances when the causes are apparent.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5" name="Picture 4" descr="A hand holding a pen&#10;&#10;Description automatically generated with medium confidence">
            <a:extLst>
              <a:ext uri="{FF2B5EF4-FFF2-40B4-BE49-F238E27FC236}">
                <a16:creationId xmlns:a16="http://schemas.microsoft.com/office/drawing/2014/main" id="{084804A6-5776-EC29-4CB7-C0BFF1025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42" y="2111796"/>
            <a:ext cx="3951612" cy="2634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93FE0-41B7-439E-85C5-3D7123E3B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6004C-3781-4638-9C7E-DEAEDBDF3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E51710-2ADC-4996-BD73-3600B239F9C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60CE2C-11A5-4812-9256-4536CDE66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2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474932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Completing Documentation According to Legal Requirement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Documentation involves capturing important day-to-day occurrences in the service.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health and community services, Documentation is focused on the client’s information and their health and safety.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14009"/>
            <a:ext cx="4988360" cy="28408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F5F9A8-0952-ECAB-5C26-FE5B414B066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D2DAD3-3214-4BD0-94D5-49587F69D3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D88636-60F9-46E4-8671-41A57D433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7CB1EB-020E-4960-AB78-E2B7471F926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BAE78-468C-4B47-B5B5-CD9C715B4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69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5.5.2 Using Clear, Accurate and Objective Language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documenting events, make sure to use clear, accurate and objective language.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Clear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clarity of details is essential when documenting events.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Documentation is clear if it can be understood by the relevant people who will be reading it.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ADE16-69C4-4DC5-960C-375494D5A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D46D6-A6FB-42B0-9F04-860581538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E39798-2CE0-4CD1-B13E-8E1AC4ED538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87FDBC-4951-4E69-B968-51D7E8CD8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85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Documentation to be clear, you must consider the following: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must contain specific information about the event.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details are arranged in a manner that is easy to follow.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 timeframe on when and how the event took place.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terminologies are used consistently.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54D722-2A73-46D0-9EDC-8B1BC4BD0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21A38E-D241-427D-97F9-BD2FB4E9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FF708CB-E127-4A4F-99B9-06AE995DC7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3F2465-D9C2-4105-AA49-3E9284746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22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494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documenting events, make sure to use clear, accurate and objective language.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Accurate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details in the Documentation must be accurate.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that you must verify if the details you have written are valid, especially when it involves people's information.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320" y="1981100"/>
            <a:ext cx="4582703" cy="3055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A9AFF-AA17-4ABA-809F-4161ED03D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EFF5F-BFA1-4118-89CC-FF0C09CAC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725D3C-4D77-41ED-9F31-08C8C05DC74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5C5EC-FD79-4857-9AA3-1617C7AA6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1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to ensure accuracy in the Documentation: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Spelling and grammar are correct.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format and writing conventions are followed.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exact date, time and location of the event are written accordingly.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6458B0-C26F-4909-9B1B-467AE9526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1550CD-7DCB-4187-A3D6-26BC94647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D2A17CF-5888-40C6-9845-65BE649C618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B1D39B-814C-43A2-95EB-6956AA407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466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465625"/>
            <a:ext cx="63108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documenting events, make sure to use clear, accurate and objective language.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Objective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these events are documented objectively.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that you must suspend your views, judgments and opinions.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details that you must be writing when documenting events are based purely on observation.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113" y="1675262"/>
            <a:ext cx="3718062" cy="2467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EDF95-AFEE-44AA-AAD7-1FAF33227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1F2E7-1312-4F8B-BDE4-B0514AF9D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4375F4-C8BB-463A-A7F5-E0CF4695CCE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BF27A9-5A66-4F8B-AB3E-2006DF212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75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effectively with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Collaborate with colleagues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Address constraints to communication</a:t>
            </a:r>
            <a:endParaRPr lang="en-AU" sz="2200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conflicts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Accomplish workplace correspondence and Documentation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continuous improvement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5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476CE4-755A-4F63-9E27-A371B0C5C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754F9-7827-476F-8A02-87928418F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5AF72A-4D9F-417C-B923-BEC15FDCD5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EA553D-19E7-471B-871A-AB1B83305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the program structure of your service, documented information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sufficient information to identify the patient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information about the medical practitioner who provides the medical treatment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clinical opinion reached by the medical practitioner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treatment plan for the patient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prescribed medications for the patient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advice given to the patient concerning any medical treatment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059A0A-3A8C-C1E8-1B11-DDF76F0F09C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ECBDE-9830-4007-9660-B72C090C4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29B81-2AD4-4918-B2FA-073260530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19F54A-A6CE-4ADE-A14B-0B5843F4CFB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156D0D-4FE5-4946-B84B-2041266BF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8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the program structure of your service, documented information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medical treatment or other medical services given to or performed on the patient by the medical practitioner: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03429211"/>
              </p:ext>
            </p:extLst>
          </p:nvPr>
        </p:nvGraphicFramePr>
        <p:xfrm>
          <a:off x="1160438" y="3319975"/>
          <a:ext cx="9193384" cy="2757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6D7045-5EE9-DDBA-ADE4-63D059F86C4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8AB90-955B-46A9-9A92-0867C93A79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370397-208D-4650-BB7B-7DAC8FFF86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0848A-310D-4583-A73A-7CB2DF7C36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248C14-352C-4661-8369-11449929DC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the program structure of your service, documented information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medical treatment or other medical services given to or performed on the patient by the medical practitioner: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91774927"/>
              </p:ext>
            </p:extLst>
          </p:nvPr>
        </p:nvGraphicFramePr>
        <p:xfrm>
          <a:off x="1160438" y="3319976"/>
          <a:ext cx="9193384" cy="1392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2CB5482-5E08-B8B1-A43A-86763ADA815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Accomplish Workplace Correspondence and Documentation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8FA7D-4C05-47D2-9EED-47B2F91B39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8400A-F3F0-46FD-B0B0-CA012AB3A9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301BBB-ED73-4A75-821B-5D4D2B4AA98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6A280-893C-42D6-B5B4-E1C2C70B4A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99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FF376-D503-4451-98A5-28499D684D0B}">
  <ds:schemaRefs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9070b689-7605-479f-8804-a59ee445c744"/>
    <ds:schemaRef ds:uri="6cecd733-34d5-425b-8041-9161b6f347cb"/>
    <ds:schemaRef ds:uri="http://schemas.microsoft.com/office/2006/metadata/properties"/>
    <ds:schemaRef ds:uri="http://purl.org/dc/elements/1.1/"/>
    <ds:schemaRef ds:uri="4dad8055-0b31-433a-8243-67070a30e3dd"/>
    <ds:schemaRef ds:uri="29a6e72c-4bd6-4753-a151-c4743ef85a8a"/>
  </ds:schemaRefs>
</ds:datastoreItem>
</file>

<file path=customXml/itemProps2.xml><?xml version="1.0" encoding="utf-8"?>
<ds:datastoreItem xmlns:ds="http://schemas.openxmlformats.org/officeDocument/2006/customXml" ds:itemID="{B1CAAD20-0CF5-49EA-8D21-94D74606DF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14522</TotalTime>
  <Words>3546</Words>
  <Application>Microsoft Office PowerPoint</Application>
  <PresentationFormat>Widescreen</PresentationFormat>
  <Paragraphs>410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Calibri Light</vt:lpstr>
      <vt:lpstr>Courier New</vt:lpstr>
      <vt:lpstr>Symbol</vt:lpstr>
      <vt:lpstr>Wingdings</vt:lpstr>
      <vt:lpstr>Office Theme</vt:lpstr>
      <vt:lpstr>Accomplish Workplace Correspondence and Documentation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5.2.1 Reading Role-Related Workplace Documents</vt:lpstr>
      <vt:lpstr>5.2.2 Clarifying Understanding With Supervisor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5.5.1 Documenting Events</vt:lpstr>
      <vt:lpstr> </vt:lpstr>
      <vt:lpstr> </vt:lpstr>
      <vt:lpstr> </vt:lpstr>
      <vt:lpstr> </vt:lpstr>
      <vt:lpstr>5.5.2 Using Clear, Accurate and Objective Language</vt:lpstr>
      <vt:lpstr> </vt:lpstr>
      <vt:lpstr> </vt:lpstr>
      <vt:lpstr> </vt:lpstr>
      <vt:lpstr> 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176</cp:revision>
  <dcterms:created xsi:type="dcterms:W3CDTF">2020-09-30T05:05:23Z</dcterms:created>
  <dcterms:modified xsi:type="dcterms:W3CDTF">2023-12-13T04:07:46Z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Order">
    <vt:r8>94109900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TemplateUrl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  <property fmtid="{D5CDD505-2E9C-101B-9397-08002B2CF9AE}" pid="10" name="MediaServiceImageTags">
    <vt:lpwstr/>
  </property>
</Properties>
</file>